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98" r:id="rId3"/>
    <p:sldId id="392" r:id="rId4"/>
    <p:sldId id="424" r:id="rId5"/>
    <p:sldId id="259" r:id="rId6"/>
    <p:sldId id="397" r:id="rId7"/>
    <p:sldId id="427" r:id="rId8"/>
    <p:sldId id="400" r:id="rId9"/>
    <p:sldId id="403" r:id="rId10"/>
    <p:sldId id="407" r:id="rId11"/>
    <p:sldId id="419" r:id="rId12"/>
    <p:sldId id="420" r:id="rId13"/>
    <p:sldId id="433" r:id="rId14"/>
    <p:sldId id="434" r:id="rId15"/>
    <p:sldId id="417" r:id="rId16"/>
    <p:sldId id="431" r:id="rId17"/>
    <p:sldId id="435" r:id="rId18"/>
    <p:sldId id="428" r:id="rId19"/>
    <p:sldId id="429" r:id="rId20"/>
    <p:sldId id="422" r:id="rId21"/>
    <p:sldId id="430" r:id="rId22"/>
    <p:sldId id="394" r:id="rId23"/>
    <p:sldId id="423" r:id="rId24"/>
    <p:sldId id="432" r:id="rId25"/>
    <p:sldId id="43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notesViewPr>
    <p:cSldViewPr snapToGrid="0">
      <p:cViewPr>
        <p:scale>
          <a:sx n="84" d="100"/>
          <a:sy n="84" d="100"/>
        </p:scale>
        <p:origin x="3870" y="3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inick" userId="12c64b17-4e1f-458f-8236-60c5455acf81" providerId="ADAL" clId="{6059DFE2-986B-4932-AB12-6EE043E6D515}"/>
    <pc:docChg chg="undo redo custSel addSld delSld modSld sldOrd">
      <pc:chgData name="Steve Minick" userId="12c64b17-4e1f-458f-8236-60c5455acf81" providerId="ADAL" clId="{6059DFE2-986B-4932-AB12-6EE043E6D515}" dt="2024-03-01T01:08:01.450" v="43247" actId="6549"/>
      <pc:docMkLst>
        <pc:docMk/>
      </pc:docMkLst>
      <pc:sldChg chg="modNotes">
        <pc:chgData name="Steve Minick" userId="12c64b17-4e1f-458f-8236-60c5455acf81" providerId="ADAL" clId="{6059DFE2-986B-4932-AB12-6EE043E6D515}" dt="2024-03-01T00:23:13.555" v="42286" actId="313"/>
        <pc:sldMkLst>
          <pc:docMk/>
          <pc:sldMk cId="0" sldId="256"/>
        </pc:sldMkLst>
      </pc:sldChg>
      <pc:sldChg chg="del">
        <pc:chgData name="Steve Minick" userId="12c64b17-4e1f-458f-8236-60c5455acf81" providerId="ADAL" clId="{6059DFE2-986B-4932-AB12-6EE043E6D515}" dt="2024-02-24T18:25:17.707" v="90" actId="2696"/>
        <pc:sldMkLst>
          <pc:docMk/>
          <pc:sldMk cId="0" sldId="257"/>
        </pc:sldMkLst>
      </pc:sldChg>
      <pc:sldChg chg="modSp mod modNotes modNotesTx">
        <pc:chgData name="Steve Minick" userId="12c64b17-4e1f-458f-8236-60c5455acf81" providerId="ADAL" clId="{6059DFE2-986B-4932-AB12-6EE043E6D515}" dt="2024-03-01T01:03:58.286" v="43118" actId="20577"/>
        <pc:sldMkLst>
          <pc:docMk/>
          <pc:sldMk cId="0" sldId="259"/>
        </pc:sldMkLst>
        <pc:spChg chg="mod">
          <ac:chgData name="Steve Minick" userId="12c64b17-4e1f-458f-8236-60c5455acf81" providerId="ADAL" clId="{6059DFE2-986B-4932-AB12-6EE043E6D515}" dt="2024-03-01T01:03:58.286" v="43118" actId="20577"/>
          <ac:spMkLst>
            <pc:docMk/>
            <pc:sldMk cId="0" sldId="259"/>
            <ac:spMk id="2" creationId="{A2375B2C-3997-E42C-7D2E-612D2DC9602E}"/>
          </ac:spMkLst>
        </pc:spChg>
        <pc:spChg chg="mod">
          <ac:chgData name="Steve Minick" userId="12c64b17-4e1f-458f-8236-60c5455acf81" providerId="ADAL" clId="{6059DFE2-986B-4932-AB12-6EE043E6D515}" dt="2024-02-29T00:02:00.014" v="30795" actId="255"/>
          <ac:spMkLst>
            <pc:docMk/>
            <pc:sldMk cId="0" sldId="259"/>
            <ac:spMk id="3" creationId="{4818199B-4AC7-C932-CA37-833CE9690534}"/>
          </ac:spMkLst>
        </pc:spChg>
      </pc:sldChg>
      <pc:sldChg chg="del">
        <pc:chgData name="Steve Minick" userId="12c64b17-4e1f-458f-8236-60c5455acf81" providerId="ADAL" clId="{6059DFE2-986B-4932-AB12-6EE043E6D515}" dt="2024-02-24T18:57:11.036" v="932" actId="2696"/>
        <pc:sldMkLst>
          <pc:docMk/>
          <pc:sldMk cId="0" sldId="260"/>
        </pc:sldMkLst>
      </pc:sldChg>
      <pc:sldChg chg="addSp delSp modSp add del mod">
        <pc:chgData name="Steve Minick" userId="12c64b17-4e1f-458f-8236-60c5455acf81" providerId="ADAL" clId="{6059DFE2-986B-4932-AB12-6EE043E6D515}" dt="2024-02-24T18:40:58.943" v="497" actId="2696"/>
        <pc:sldMkLst>
          <pc:docMk/>
          <pc:sldMk cId="0" sldId="261"/>
        </pc:sldMkLst>
        <pc:spChg chg="mod">
          <ac:chgData name="Steve Minick" userId="12c64b17-4e1f-458f-8236-60c5455acf81" providerId="ADAL" clId="{6059DFE2-986B-4932-AB12-6EE043E6D515}" dt="2024-02-24T18:24:53.488" v="89" actId="27636"/>
          <ac:spMkLst>
            <pc:docMk/>
            <pc:sldMk cId="0" sldId="261"/>
            <ac:spMk id="2" creationId="{1733CA73-A6AB-A8C7-1002-AF56DF62D9A3}"/>
          </ac:spMkLst>
        </pc:spChg>
        <pc:spChg chg="add mod">
          <ac:chgData name="Steve Minick" userId="12c64b17-4e1f-458f-8236-60c5455acf81" providerId="ADAL" clId="{6059DFE2-986B-4932-AB12-6EE043E6D515}" dt="2024-02-24T18:29:42.010" v="108" actId="14100"/>
          <ac:spMkLst>
            <pc:docMk/>
            <pc:sldMk cId="0" sldId="261"/>
            <ac:spMk id="7" creationId="{3D4A39B9-1E1A-5011-1B72-DEA8E0440DB2}"/>
          </ac:spMkLst>
        </pc:spChg>
        <pc:picChg chg="del mod">
          <ac:chgData name="Steve Minick" userId="12c64b17-4e1f-458f-8236-60c5455acf81" providerId="ADAL" clId="{6059DFE2-986B-4932-AB12-6EE043E6D515}" dt="2024-02-24T18:28:48.369" v="103" actId="21"/>
          <ac:picMkLst>
            <pc:docMk/>
            <pc:sldMk cId="0" sldId="261"/>
            <ac:picMk id="3" creationId="{D0E24B8D-FB3C-352F-2E41-95CE065B1D31}"/>
          </ac:picMkLst>
        </pc:picChg>
        <pc:picChg chg="mod">
          <ac:chgData name="Steve Minick" userId="12c64b17-4e1f-458f-8236-60c5455acf81" providerId="ADAL" clId="{6059DFE2-986B-4932-AB12-6EE043E6D515}" dt="2024-02-24T18:27:34.137" v="96" actId="1076"/>
          <ac:picMkLst>
            <pc:docMk/>
            <pc:sldMk cId="0" sldId="261"/>
            <ac:picMk id="4" creationId="{CE10D790-D4EB-CADB-AA8F-7FBE70714445}"/>
          </ac:picMkLst>
        </pc:picChg>
        <pc:picChg chg="add del mod">
          <ac:chgData name="Steve Minick" userId="12c64b17-4e1f-458f-8236-60c5455acf81" providerId="ADAL" clId="{6059DFE2-986B-4932-AB12-6EE043E6D515}" dt="2024-02-24T18:28:13.184" v="100" actId="21"/>
          <ac:picMkLst>
            <pc:docMk/>
            <pc:sldMk cId="0" sldId="261"/>
            <ac:picMk id="5" creationId="{B18FC732-546F-23B1-3FB1-68B618D1FFEB}"/>
          </ac:picMkLst>
        </pc:picChg>
        <pc:picChg chg="add del mod">
          <ac:chgData name="Steve Minick" userId="12c64b17-4e1f-458f-8236-60c5455acf81" providerId="ADAL" clId="{6059DFE2-986B-4932-AB12-6EE043E6D515}" dt="2024-02-24T18:29:12.365" v="107" actId="21"/>
          <ac:picMkLst>
            <pc:docMk/>
            <pc:sldMk cId="0" sldId="261"/>
            <ac:picMk id="8" creationId="{D0E24B8D-FB3C-352F-2E41-95CE065B1D31}"/>
          </ac:picMkLst>
        </pc:picChg>
      </pc:sldChg>
      <pc:sldChg chg="addSp delSp modSp del mod modNotes modNotesTx">
        <pc:chgData name="Steve Minick" userId="12c64b17-4e1f-458f-8236-60c5455acf81" providerId="ADAL" clId="{6059DFE2-986B-4932-AB12-6EE043E6D515}" dt="2024-02-29T14:03:12.875" v="31628" actId="2696"/>
        <pc:sldMkLst>
          <pc:docMk/>
          <pc:sldMk cId="0" sldId="262"/>
        </pc:sldMkLst>
        <pc:spChg chg="mod">
          <ac:chgData name="Steve Minick" userId="12c64b17-4e1f-458f-8236-60c5455acf81" providerId="ADAL" clId="{6059DFE2-986B-4932-AB12-6EE043E6D515}" dt="2024-02-28T01:07:13.335" v="30006" actId="27636"/>
          <ac:spMkLst>
            <pc:docMk/>
            <pc:sldMk cId="0" sldId="262"/>
            <ac:spMk id="2" creationId="{E3A137CF-67FF-6D30-8A0E-2B8DA472BBCC}"/>
          </ac:spMkLst>
        </pc:spChg>
        <pc:spChg chg="add mod">
          <ac:chgData name="Steve Minick" userId="12c64b17-4e1f-458f-8236-60c5455acf81" providerId="ADAL" clId="{6059DFE2-986B-4932-AB12-6EE043E6D515}" dt="2024-02-29T13:52:31.750" v="31597" actId="21"/>
          <ac:spMkLst>
            <pc:docMk/>
            <pc:sldMk cId="0" sldId="262"/>
            <ac:spMk id="5" creationId="{E921F740-09D7-C4B4-9A95-27C08F94DCAC}"/>
          </ac:spMkLst>
        </pc:spChg>
        <pc:picChg chg="del mod">
          <ac:chgData name="Steve Minick" userId="12c64b17-4e1f-458f-8236-60c5455acf81" providerId="ADAL" clId="{6059DFE2-986B-4932-AB12-6EE043E6D515}" dt="2024-02-29T13:52:31.750" v="31597" actId="21"/>
          <ac:picMkLst>
            <pc:docMk/>
            <pc:sldMk cId="0" sldId="262"/>
            <ac:picMk id="3" creationId="{06DDE120-0CEA-880F-372D-E0EDEA19A86F}"/>
          </ac:picMkLst>
        </pc:picChg>
      </pc:sldChg>
      <pc:sldChg chg="del ord modNotes">
        <pc:chgData name="Steve Minick" userId="12c64b17-4e1f-458f-8236-60c5455acf81" providerId="ADAL" clId="{6059DFE2-986B-4932-AB12-6EE043E6D515}" dt="2024-02-24T19:17:40.251" v="956" actId="2696"/>
        <pc:sldMkLst>
          <pc:docMk/>
          <pc:sldMk cId="0" sldId="331"/>
        </pc:sldMkLst>
      </pc:sldChg>
      <pc:sldChg chg="ord modNotes modNotesTx">
        <pc:chgData name="Steve Minick" userId="12c64b17-4e1f-458f-8236-60c5455acf81" providerId="ADAL" clId="{6059DFE2-986B-4932-AB12-6EE043E6D515}" dt="2024-02-29T20:41:35.044" v="38041" actId="6549"/>
        <pc:sldMkLst>
          <pc:docMk/>
          <pc:sldMk cId="0" sldId="392"/>
        </pc:sldMkLst>
      </pc:sldChg>
      <pc:sldChg chg="modSp del mod modNotes">
        <pc:chgData name="Steve Minick" userId="12c64b17-4e1f-458f-8236-60c5455acf81" providerId="ADAL" clId="{6059DFE2-986B-4932-AB12-6EE043E6D515}" dt="2024-02-25T20:02:57.005" v="15055" actId="2696"/>
        <pc:sldMkLst>
          <pc:docMk/>
          <pc:sldMk cId="0" sldId="393"/>
        </pc:sldMkLst>
        <pc:spChg chg="mod">
          <ac:chgData name="Steve Minick" userId="12c64b17-4e1f-458f-8236-60c5455acf81" providerId="ADAL" clId="{6059DFE2-986B-4932-AB12-6EE043E6D515}" dt="2024-02-25T20:01:08.555" v="15052" actId="6549"/>
          <ac:spMkLst>
            <pc:docMk/>
            <pc:sldMk cId="0" sldId="393"/>
            <ac:spMk id="2" creationId="{1654ADD9-C871-25C9-C4EE-E88C81DFDF3B}"/>
          </ac:spMkLst>
        </pc:spChg>
      </pc:sldChg>
      <pc:sldChg chg="modSp mod modNotes modNotesTx">
        <pc:chgData name="Steve Minick" userId="12c64b17-4e1f-458f-8236-60c5455acf81" providerId="ADAL" clId="{6059DFE2-986B-4932-AB12-6EE043E6D515}" dt="2024-03-01T00:59:17.270" v="43065" actId="20577"/>
        <pc:sldMkLst>
          <pc:docMk/>
          <pc:sldMk cId="0" sldId="394"/>
        </pc:sldMkLst>
        <pc:spChg chg="mod">
          <ac:chgData name="Steve Minick" userId="12c64b17-4e1f-458f-8236-60c5455acf81" providerId="ADAL" clId="{6059DFE2-986B-4932-AB12-6EE043E6D515}" dt="2024-02-24T19:28:11.710" v="1734" actId="20577"/>
          <ac:spMkLst>
            <pc:docMk/>
            <pc:sldMk cId="0" sldId="394"/>
            <ac:spMk id="2" creationId="{B01901F3-14DB-D2DA-4AFB-FAD8B1DCA1E6}"/>
          </ac:spMkLst>
        </pc:spChg>
      </pc:sldChg>
      <pc:sldChg chg="del">
        <pc:chgData name="Steve Minick" userId="12c64b17-4e1f-458f-8236-60c5455acf81" providerId="ADAL" clId="{6059DFE2-986B-4932-AB12-6EE043E6D515}" dt="2024-02-24T20:27:42.910" v="4547" actId="2696"/>
        <pc:sldMkLst>
          <pc:docMk/>
          <pc:sldMk cId="0" sldId="395"/>
        </pc:sldMkLst>
      </pc:sldChg>
      <pc:sldChg chg="add del">
        <pc:chgData name="Steve Minick" userId="12c64b17-4e1f-458f-8236-60c5455acf81" providerId="ADAL" clId="{6059DFE2-986B-4932-AB12-6EE043E6D515}" dt="2024-02-24T18:13:14.358" v="11" actId="2696"/>
        <pc:sldMkLst>
          <pc:docMk/>
          <pc:sldMk cId="0" sldId="396"/>
        </pc:sldMkLst>
      </pc:sldChg>
      <pc:sldChg chg="ord modNotes">
        <pc:chgData name="Steve Minick" userId="12c64b17-4e1f-458f-8236-60c5455acf81" providerId="ADAL" clId="{6059DFE2-986B-4932-AB12-6EE043E6D515}" dt="2024-02-29T21:09:11.732" v="39040" actId="20577"/>
        <pc:sldMkLst>
          <pc:docMk/>
          <pc:sldMk cId="0" sldId="397"/>
        </pc:sldMkLst>
      </pc:sldChg>
      <pc:sldChg chg="modSp mod ord modNotes">
        <pc:chgData name="Steve Minick" userId="12c64b17-4e1f-458f-8236-60c5455acf81" providerId="ADAL" clId="{6059DFE2-986B-4932-AB12-6EE043E6D515}" dt="2024-02-29T21:00:45.269" v="38427" actId="20577"/>
        <pc:sldMkLst>
          <pc:docMk/>
          <pc:sldMk cId="0" sldId="398"/>
        </pc:sldMkLst>
        <pc:spChg chg="mod">
          <ac:chgData name="Steve Minick" userId="12c64b17-4e1f-458f-8236-60c5455acf81" providerId="ADAL" clId="{6059DFE2-986B-4932-AB12-6EE043E6D515}" dt="2024-02-29T00:00:23.474" v="30791" actId="14100"/>
          <ac:spMkLst>
            <pc:docMk/>
            <pc:sldMk cId="0" sldId="398"/>
            <ac:spMk id="2" creationId="{FBE062BD-9700-C0C0-7E29-A59EF1F1F80A}"/>
          </ac:spMkLst>
        </pc:spChg>
        <pc:spChg chg="mod">
          <ac:chgData name="Steve Minick" userId="12c64b17-4e1f-458f-8236-60c5455acf81" providerId="ADAL" clId="{6059DFE2-986B-4932-AB12-6EE043E6D515}" dt="2024-02-29T00:00:44.457" v="30792" actId="255"/>
          <ac:spMkLst>
            <pc:docMk/>
            <pc:sldMk cId="0" sldId="398"/>
            <ac:spMk id="3" creationId="{38915B89-57C4-B47B-2D7F-B7B600757230}"/>
          </ac:spMkLst>
        </pc:spChg>
      </pc:sldChg>
      <pc:sldChg chg="modNotes modNotesTx">
        <pc:chgData name="Steve Minick" userId="12c64b17-4e1f-458f-8236-60c5455acf81" providerId="ADAL" clId="{6059DFE2-986B-4932-AB12-6EE043E6D515}" dt="2024-02-29T21:14:01.746" v="39168" actId="20577"/>
        <pc:sldMkLst>
          <pc:docMk/>
          <pc:sldMk cId="0" sldId="400"/>
        </pc:sldMkLst>
      </pc:sldChg>
      <pc:sldChg chg="modSp mod ord modNotes">
        <pc:chgData name="Steve Minick" userId="12c64b17-4e1f-458f-8236-60c5455acf81" providerId="ADAL" clId="{6059DFE2-986B-4932-AB12-6EE043E6D515}" dt="2024-03-01T00:25:57.609" v="42287" actId="255"/>
        <pc:sldMkLst>
          <pc:docMk/>
          <pc:sldMk cId="0" sldId="403"/>
        </pc:sldMkLst>
        <pc:spChg chg="mod">
          <ac:chgData name="Steve Minick" userId="12c64b17-4e1f-458f-8236-60c5455acf81" providerId="ADAL" clId="{6059DFE2-986B-4932-AB12-6EE043E6D515}" dt="2024-02-29T00:03:54.505" v="30800" actId="14100"/>
          <ac:spMkLst>
            <pc:docMk/>
            <pc:sldMk cId="0" sldId="403"/>
            <ac:spMk id="2" creationId="{CA019CD3-0C3E-DA03-7C33-22EDEF91C5B5}"/>
          </ac:spMkLst>
        </pc:spChg>
        <pc:spChg chg="mod">
          <ac:chgData name="Steve Minick" userId="12c64b17-4e1f-458f-8236-60c5455acf81" providerId="ADAL" clId="{6059DFE2-986B-4932-AB12-6EE043E6D515}" dt="2024-02-29T00:04:24.938" v="30803" actId="14100"/>
          <ac:spMkLst>
            <pc:docMk/>
            <pc:sldMk cId="0" sldId="403"/>
            <ac:spMk id="3" creationId="{62531925-0302-DA14-3263-879805AE47B4}"/>
          </ac:spMkLst>
        </pc:spChg>
      </pc:sldChg>
      <pc:sldChg chg="modSp del mod ord modNotes modNotesTx">
        <pc:chgData name="Steve Minick" userId="12c64b17-4e1f-458f-8236-60c5455acf81" providerId="ADAL" clId="{6059DFE2-986B-4932-AB12-6EE043E6D515}" dt="2024-02-27T00:47:43.218" v="24888" actId="2696"/>
        <pc:sldMkLst>
          <pc:docMk/>
          <pc:sldMk cId="0" sldId="404"/>
        </pc:sldMkLst>
        <pc:spChg chg="mod">
          <ac:chgData name="Steve Minick" userId="12c64b17-4e1f-458f-8236-60c5455acf81" providerId="ADAL" clId="{6059DFE2-986B-4932-AB12-6EE043E6D515}" dt="2024-02-25T16:46:09.275" v="7913" actId="20577"/>
          <ac:spMkLst>
            <pc:docMk/>
            <pc:sldMk cId="0" sldId="404"/>
            <ac:spMk id="3" creationId="{0C7A928C-7568-3F80-5037-820FBBF06303}"/>
          </ac:spMkLst>
        </pc:spChg>
      </pc:sldChg>
      <pc:sldChg chg="del">
        <pc:chgData name="Steve Minick" userId="12c64b17-4e1f-458f-8236-60c5455acf81" providerId="ADAL" clId="{6059DFE2-986B-4932-AB12-6EE043E6D515}" dt="2024-02-24T20:32:19.998" v="4550" actId="2696"/>
        <pc:sldMkLst>
          <pc:docMk/>
          <pc:sldMk cId="0" sldId="405"/>
        </pc:sldMkLst>
      </pc:sldChg>
      <pc:sldChg chg="modSp del mod ord modNotes">
        <pc:chgData name="Steve Minick" userId="12c64b17-4e1f-458f-8236-60c5455acf81" providerId="ADAL" clId="{6059DFE2-986B-4932-AB12-6EE043E6D515}" dt="2024-02-25T20:11:39.588" v="15164" actId="2696"/>
        <pc:sldMkLst>
          <pc:docMk/>
          <pc:sldMk cId="0" sldId="406"/>
        </pc:sldMkLst>
        <pc:spChg chg="mod">
          <ac:chgData name="Steve Minick" userId="12c64b17-4e1f-458f-8236-60c5455acf81" providerId="ADAL" clId="{6059DFE2-986B-4932-AB12-6EE043E6D515}" dt="2024-02-25T20:10:49.633" v="15161" actId="6549"/>
          <ac:spMkLst>
            <pc:docMk/>
            <pc:sldMk cId="0" sldId="406"/>
            <ac:spMk id="2" creationId="{1BD337A9-54B5-4086-A083-1F062DBCC293}"/>
          </ac:spMkLst>
        </pc:spChg>
        <pc:spChg chg="mod">
          <ac:chgData name="Steve Minick" userId="12c64b17-4e1f-458f-8236-60c5455acf81" providerId="ADAL" clId="{6059DFE2-986B-4932-AB12-6EE043E6D515}" dt="2024-02-25T20:10:17.979" v="15149" actId="21"/>
          <ac:spMkLst>
            <pc:docMk/>
            <pc:sldMk cId="0" sldId="406"/>
            <ac:spMk id="3" creationId="{F55EA1AD-8C12-2A3C-67B6-DADD49062C66}"/>
          </ac:spMkLst>
        </pc:spChg>
      </pc:sldChg>
      <pc:sldChg chg="modSp mod ord modNotes modNotesTx">
        <pc:chgData name="Steve Minick" userId="12c64b17-4e1f-458f-8236-60c5455acf81" providerId="ADAL" clId="{6059DFE2-986B-4932-AB12-6EE043E6D515}" dt="2024-02-29T21:36:02.234" v="40062" actId="6549"/>
        <pc:sldMkLst>
          <pc:docMk/>
          <pc:sldMk cId="0" sldId="407"/>
        </pc:sldMkLst>
        <pc:spChg chg="mod">
          <ac:chgData name="Steve Minick" userId="12c64b17-4e1f-458f-8236-60c5455acf81" providerId="ADAL" clId="{6059DFE2-986B-4932-AB12-6EE043E6D515}" dt="2024-02-25T16:09:32.396" v="6882" actId="14100"/>
          <ac:spMkLst>
            <pc:docMk/>
            <pc:sldMk cId="0" sldId="407"/>
            <ac:spMk id="2" creationId="{FB97AB3B-5740-827F-A1BF-9B025FF5D81E}"/>
          </ac:spMkLst>
        </pc:spChg>
        <pc:spChg chg="mod">
          <ac:chgData name="Steve Minick" userId="12c64b17-4e1f-458f-8236-60c5455acf81" providerId="ADAL" clId="{6059DFE2-986B-4932-AB12-6EE043E6D515}" dt="2024-02-25T16:16:06.840" v="7149" actId="14100"/>
          <ac:spMkLst>
            <pc:docMk/>
            <pc:sldMk cId="0" sldId="407"/>
            <ac:spMk id="3" creationId="{BDE9336A-C497-060C-8CAF-8B2732186DCF}"/>
          </ac:spMkLst>
        </pc:spChg>
      </pc:sldChg>
      <pc:sldChg chg="del modNotes">
        <pc:chgData name="Steve Minick" userId="12c64b17-4e1f-458f-8236-60c5455acf81" providerId="ADAL" clId="{6059DFE2-986B-4932-AB12-6EE043E6D515}" dt="2024-02-27T00:47:08.929" v="24887" actId="2696"/>
        <pc:sldMkLst>
          <pc:docMk/>
          <pc:sldMk cId="0" sldId="408"/>
        </pc:sldMkLst>
      </pc:sldChg>
      <pc:sldChg chg="modSp del mod ord modNotes">
        <pc:chgData name="Steve Minick" userId="12c64b17-4e1f-458f-8236-60c5455acf81" providerId="ADAL" clId="{6059DFE2-986B-4932-AB12-6EE043E6D515}" dt="2024-02-25T20:21:56.856" v="15373" actId="2696"/>
        <pc:sldMkLst>
          <pc:docMk/>
          <pc:sldMk cId="0" sldId="409"/>
        </pc:sldMkLst>
        <pc:spChg chg="mod">
          <ac:chgData name="Steve Minick" userId="12c64b17-4e1f-458f-8236-60c5455acf81" providerId="ADAL" clId="{6059DFE2-986B-4932-AB12-6EE043E6D515}" dt="2024-02-25T20:20:29.312" v="15371" actId="6549"/>
          <ac:spMkLst>
            <pc:docMk/>
            <pc:sldMk cId="0" sldId="409"/>
            <ac:spMk id="2" creationId="{516AFD5B-98B2-9CC0-C158-49C31D7EA1F4}"/>
          </ac:spMkLst>
        </pc:spChg>
        <pc:spChg chg="mod">
          <ac:chgData name="Steve Minick" userId="12c64b17-4e1f-458f-8236-60c5455acf81" providerId="ADAL" clId="{6059DFE2-986B-4932-AB12-6EE043E6D515}" dt="2024-02-25T20:20:25.794" v="15363" actId="5793"/>
          <ac:spMkLst>
            <pc:docMk/>
            <pc:sldMk cId="0" sldId="409"/>
            <ac:spMk id="3" creationId="{113187FB-4D3C-B509-EEDD-E1026E45747D}"/>
          </ac:spMkLst>
        </pc:spChg>
      </pc:sldChg>
      <pc:sldChg chg="del ord modNotes">
        <pc:chgData name="Steve Minick" userId="12c64b17-4e1f-458f-8236-60c5455acf81" providerId="ADAL" clId="{6059DFE2-986B-4932-AB12-6EE043E6D515}" dt="2024-02-24T21:42:27.263" v="5943" actId="2696"/>
        <pc:sldMkLst>
          <pc:docMk/>
          <pc:sldMk cId="0" sldId="410"/>
        </pc:sldMkLst>
      </pc:sldChg>
      <pc:sldChg chg="modSp del ord modNotes">
        <pc:chgData name="Steve Minick" userId="12c64b17-4e1f-458f-8236-60c5455acf81" providerId="ADAL" clId="{6059DFE2-986B-4932-AB12-6EE043E6D515}" dt="2024-02-24T18:18:57.540" v="81" actId="2696"/>
        <pc:sldMkLst>
          <pc:docMk/>
          <pc:sldMk cId="0" sldId="411"/>
        </pc:sldMkLst>
        <pc:spChg chg="mod">
          <ac:chgData name="Steve Minick" userId="12c64b17-4e1f-458f-8236-60c5455acf81" providerId="ADAL" clId="{6059DFE2-986B-4932-AB12-6EE043E6D515}" dt="2024-02-24T18:13:32.025" v="12" actId="20578"/>
          <ac:spMkLst>
            <pc:docMk/>
            <pc:sldMk cId="0" sldId="411"/>
            <ac:spMk id="3" creationId="{EBBAEC73-4E4C-423D-FD50-342BEAF9EA4B}"/>
          </ac:spMkLst>
        </pc:spChg>
      </pc:sldChg>
      <pc:sldChg chg="del">
        <pc:chgData name="Steve Minick" userId="12c64b17-4e1f-458f-8236-60c5455acf81" providerId="ADAL" clId="{6059DFE2-986B-4932-AB12-6EE043E6D515}" dt="2024-02-24T21:36:45.357" v="5936" actId="2696"/>
        <pc:sldMkLst>
          <pc:docMk/>
          <pc:sldMk cId="0" sldId="412"/>
        </pc:sldMkLst>
      </pc:sldChg>
      <pc:sldChg chg="del">
        <pc:chgData name="Steve Minick" userId="12c64b17-4e1f-458f-8236-60c5455acf81" providerId="ADAL" clId="{6059DFE2-986B-4932-AB12-6EE043E6D515}" dt="2024-02-24T21:38:18.429" v="5938" actId="2696"/>
        <pc:sldMkLst>
          <pc:docMk/>
          <pc:sldMk cId="0" sldId="413"/>
        </pc:sldMkLst>
      </pc:sldChg>
      <pc:sldChg chg="del ord modNotes">
        <pc:chgData name="Steve Minick" userId="12c64b17-4e1f-458f-8236-60c5455acf81" providerId="ADAL" clId="{6059DFE2-986B-4932-AB12-6EE043E6D515}" dt="2024-02-24T21:38:32.229" v="5939" actId="2696"/>
        <pc:sldMkLst>
          <pc:docMk/>
          <pc:sldMk cId="0" sldId="414"/>
        </pc:sldMkLst>
      </pc:sldChg>
      <pc:sldChg chg="del modNotesTx">
        <pc:chgData name="Steve Minick" userId="12c64b17-4e1f-458f-8236-60c5455acf81" providerId="ADAL" clId="{6059DFE2-986B-4932-AB12-6EE043E6D515}" dt="2024-02-24T21:41:10.194" v="5942" actId="2696"/>
        <pc:sldMkLst>
          <pc:docMk/>
          <pc:sldMk cId="0" sldId="415"/>
        </pc:sldMkLst>
      </pc:sldChg>
      <pc:sldChg chg="addSp delSp modSp del mod ord modNotes">
        <pc:chgData name="Steve Minick" userId="12c64b17-4e1f-458f-8236-60c5455acf81" providerId="ADAL" clId="{6059DFE2-986B-4932-AB12-6EE043E6D515}" dt="2024-02-24T20:11:54.978" v="3964" actId="2696"/>
        <pc:sldMkLst>
          <pc:docMk/>
          <pc:sldMk cId="0" sldId="416"/>
        </pc:sldMkLst>
        <pc:spChg chg="mod">
          <ac:chgData name="Steve Minick" userId="12c64b17-4e1f-458f-8236-60c5455acf81" providerId="ADAL" clId="{6059DFE2-986B-4932-AB12-6EE043E6D515}" dt="2024-02-24T20:09:40.269" v="3961" actId="20577"/>
          <ac:spMkLst>
            <pc:docMk/>
            <pc:sldMk cId="0" sldId="416"/>
            <ac:spMk id="3" creationId="{B31392CD-61D9-A0FB-9AC7-55479FBF6DCA}"/>
          </ac:spMkLst>
        </pc:spChg>
        <pc:graphicFrameChg chg="add del modGraphic">
          <ac:chgData name="Steve Minick" userId="12c64b17-4e1f-458f-8236-60c5455acf81" providerId="ADAL" clId="{6059DFE2-986B-4932-AB12-6EE043E6D515}" dt="2024-02-24T18:52:54.864" v="923" actId="27309"/>
          <ac:graphicFrameMkLst>
            <pc:docMk/>
            <pc:sldMk cId="0" sldId="416"/>
            <ac:graphicFrameMk id="5" creationId="{B5DD7957-BB4F-C9B7-5930-CE3F06C90B99}"/>
          </ac:graphicFrameMkLst>
        </pc:graphicFrameChg>
      </pc:sldChg>
      <pc:sldChg chg="modSp mod ord modNotes modNotesTx">
        <pc:chgData name="Steve Minick" userId="12c64b17-4e1f-458f-8236-60c5455acf81" providerId="ADAL" clId="{6059DFE2-986B-4932-AB12-6EE043E6D515}" dt="2024-03-01T01:07:10.932" v="43232"/>
        <pc:sldMkLst>
          <pc:docMk/>
          <pc:sldMk cId="0" sldId="417"/>
        </pc:sldMkLst>
        <pc:spChg chg="mod">
          <ac:chgData name="Steve Minick" userId="12c64b17-4e1f-458f-8236-60c5455acf81" providerId="ADAL" clId="{6059DFE2-986B-4932-AB12-6EE043E6D515}" dt="2024-02-29T00:11:08.650" v="30824" actId="14100"/>
          <ac:spMkLst>
            <pc:docMk/>
            <pc:sldMk cId="0" sldId="417"/>
            <ac:spMk id="2" creationId="{7496BE68-FF64-4859-BAEA-57C01ADC68F7}"/>
          </ac:spMkLst>
        </pc:spChg>
        <pc:spChg chg="mod">
          <ac:chgData name="Steve Minick" userId="12c64b17-4e1f-458f-8236-60c5455acf81" providerId="ADAL" clId="{6059DFE2-986B-4932-AB12-6EE043E6D515}" dt="2024-02-29T00:11:38.879" v="30828" actId="6549"/>
          <ac:spMkLst>
            <pc:docMk/>
            <pc:sldMk cId="0" sldId="417"/>
            <ac:spMk id="3" creationId="{AB2A6538-38F2-C21F-B71C-15ECC1ACE6EC}"/>
          </ac:spMkLst>
        </pc:spChg>
      </pc:sldChg>
      <pc:sldChg chg="modSp del mod ord modNotes">
        <pc:chgData name="Steve Minick" userId="12c64b17-4e1f-458f-8236-60c5455acf81" providerId="ADAL" clId="{6059DFE2-986B-4932-AB12-6EE043E6D515}" dt="2024-02-25T20:07:42.679" v="15113" actId="2696"/>
        <pc:sldMkLst>
          <pc:docMk/>
          <pc:sldMk cId="0" sldId="418"/>
        </pc:sldMkLst>
        <pc:spChg chg="mod">
          <ac:chgData name="Steve Minick" userId="12c64b17-4e1f-458f-8236-60c5455acf81" providerId="ADAL" clId="{6059DFE2-986B-4932-AB12-6EE043E6D515}" dt="2024-02-25T20:07:26.954" v="15081" actId="6549"/>
          <ac:spMkLst>
            <pc:docMk/>
            <pc:sldMk cId="0" sldId="418"/>
            <ac:spMk id="2" creationId="{90BEB43B-8A20-E677-7459-95B10305A5FB}"/>
          </ac:spMkLst>
        </pc:spChg>
        <pc:spChg chg="mod">
          <ac:chgData name="Steve Minick" userId="12c64b17-4e1f-458f-8236-60c5455acf81" providerId="ADAL" clId="{6059DFE2-986B-4932-AB12-6EE043E6D515}" dt="2024-02-25T20:07:34.299" v="15112" actId="5793"/>
          <ac:spMkLst>
            <pc:docMk/>
            <pc:sldMk cId="0" sldId="418"/>
            <ac:spMk id="3" creationId="{9DF3112F-5678-1163-FD80-06B0F1DE7DA8}"/>
          </ac:spMkLst>
        </pc:spChg>
      </pc:sldChg>
      <pc:sldChg chg="modSp mod ord modNotes modNotesTx">
        <pc:chgData name="Steve Minick" userId="12c64b17-4e1f-458f-8236-60c5455acf81" providerId="ADAL" clId="{6059DFE2-986B-4932-AB12-6EE043E6D515}" dt="2024-03-01T01:06:16.985" v="43230" actId="6549"/>
        <pc:sldMkLst>
          <pc:docMk/>
          <pc:sldMk cId="0" sldId="419"/>
        </pc:sldMkLst>
        <pc:spChg chg="mod">
          <ac:chgData name="Steve Minick" userId="12c64b17-4e1f-458f-8236-60c5455acf81" providerId="ADAL" clId="{6059DFE2-986B-4932-AB12-6EE043E6D515}" dt="2024-03-01T01:06:16.985" v="43230" actId="6549"/>
          <ac:spMkLst>
            <pc:docMk/>
            <pc:sldMk cId="0" sldId="419"/>
            <ac:spMk id="2" creationId="{9505F0FC-6FF5-2066-D80C-524726023AB8}"/>
          </ac:spMkLst>
        </pc:spChg>
        <pc:spChg chg="mod">
          <ac:chgData name="Steve Minick" userId="12c64b17-4e1f-458f-8236-60c5455acf81" providerId="ADAL" clId="{6059DFE2-986B-4932-AB12-6EE043E6D515}" dt="2024-02-29T00:05:57.810" v="30808" actId="255"/>
          <ac:spMkLst>
            <pc:docMk/>
            <pc:sldMk cId="0" sldId="419"/>
            <ac:spMk id="3" creationId="{084D5143-CE39-F7A0-76C2-CB7E065A9EFB}"/>
          </ac:spMkLst>
        </pc:spChg>
      </pc:sldChg>
      <pc:sldChg chg="modSp mod ord modNotes modNotesTx">
        <pc:chgData name="Steve Minick" userId="12c64b17-4e1f-458f-8236-60c5455acf81" providerId="ADAL" clId="{6059DFE2-986B-4932-AB12-6EE043E6D515}" dt="2024-03-01T00:28:19.148" v="42357" actId="20577"/>
        <pc:sldMkLst>
          <pc:docMk/>
          <pc:sldMk cId="0" sldId="420"/>
        </pc:sldMkLst>
        <pc:spChg chg="mod">
          <ac:chgData name="Steve Minick" userId="12c64b17-4e1f-458f-8236-60c5455acf81" providerId="ADAL" clId="{6059DFE2-986B-4932-AB12-6EE043E6D515}" dt="2024-02-29T14:08:04.908" v="31661" actId="27636"/>
          <ac:spMkLst>
            <pc:docMk/>
            <pc:sldMk cId="0" sldId="420"/>
            <ac:spMk id="2" creationId="{1D1ECFE9-530B-6E70-291C-9CC443AFFAB0}"/>
          </ac:spMkLst>
        </pc:spChg>
        <pc:spChg chg="mod">
          <ac:chgData name="Steve Minick" userId="12c64b17-4e1f-458f-8236-60c5455acf81" providerId="ADAL" clId="{6059DFE2-986B-4932-AB12-6EE043E6D515}" dt="2024-02-29T14:08:53.509" v="31673" actId="255"/>
          <ac:spMkLst>
            <pc:docMk/>
            <pc:sldMk cId="0" sldId="420"/>
            <ac:spMk id="3" creationId="{A5A28B49-F01F-0596-976B-C1D014691B43}"/>
          </ac:spMkLst>
        </pc:spChg>
      </pc:sldChg>
      <pc:sldChg chg="modSp del mod ord modNotes modNotesTx">
        <pc:chgData name="Steve Minick" userId="12c64b17-4e1f-458f-8236-60c5455acf81" providerId="ADAL" clId="{6059DFE2-986B-4932-AB12-6EE043E6D515}" dt="2024-02-25T20:24:40.555" v="15566" actId="2696"/>
        <pc:sldMkLst>
          <pc:docMk/>
          <pc:sldMk cId="0" sldId="421"/>
        </pc:sldMkLst>
        <pc:spChg chg="mod">
          <ac:chgData name="Steve Minick" userId="12c64b17-4e1f-458f-8236-60c5455acf81" providerId="ADAL" clId="{6059DFE2-986B-4932-AB12-6EE043E6D515}" dt="2024-02-25T20:23:41.862" v="15564" actId="6549"/>
          <ac:spMkLst>
            <pc:docMk/>
            <pc:sldMk cId="0" sldId="421"/>
            <ac:spMk id="2" creationId="{337EB9EE-7DA4-2F39-7E65-4E53AD75C894}"/>
          </ac:spMkLst>
        </pc:spChg>
        <pc:spChg chg="mod">
          <ac:chgData name="Steve Minick" userId="12c64b17-4e1f-458f-8236-60c5455acf81" providerId="ADAL" clId="{6059DFE2-986B-4932-AB12-6EE043E6D515}" dt="2024-02-25T20:23:37.477" v="15545" actId="6549"/>
          <ac:spMkLst>
            <pc:docMk/>
            <pc:sldMk cId="0" sldId="421"/>
            <ac:spMk id="3" creationId="{97ABF048-F793-C053-63B8-7ED123B523CC}"/>
          </ac:spMkLst>
        </pc:spChg>
      </pc:sldChg>
      <pc:sldChg chg="modSp mod ord modNotes modNotesTx">
        <pc:chgData name="Steve Minick" userId="12c64b17-4e1f-458f-8236-60c5455acf81" providerId="ADAL" clId="{6059DFE2-986B-4932-AB12-6EE043E6D515}" dt="2024-03-01T00:57:41.580" v="43014" actId="20577"/>
        <pc:sldMkLst>
          <pc:docMk/>
          <pc:sldMk cId="0" sldId="422"/>
        </pc:sldMkLst>
        <pc:spChg chg="mod">
          <ac:chgData name="Steve Minick" userId="12c64b17-4e1f-458f-8236-60c5455acf81" providerId="ADAL" clId="{6059DFE2-986B-4932-AB12-6EE043E6D515}" dt="2024-02-29T00:13:03.079" v="30833" actId="14100"/>
          <ac:spMkLst>
            <pc:docMk/>
            <pc:sldMk cId="0" sldId="422"/>
            <ac:spMk id="2" creationId="{4F13CE4F-BC52-29D3-9790-79843D4C84A8}"/>
          </ac:spMkLst>
        </pc:spChg>
        <pc:spChg chg="mod">
          <ac:chgData name="Steve Minick" userId="12c64b17-4e1f-458f-8236-60c5455acf81" providerId="ADAL" clId="{6059DFE2-986B-4932-AB12-6EE043E6D515}" dt="2024-02-29T16:38:36.878" v="32689" actId="5793"/>
          <ac:spMkLst>
            <pc:docMk/>
            <pc:sldMk cId="0" sldId="422"/>
            <ac:spMk id="3" creationId="{E59904BF-AEFB-6504-F5FC-42BE14103484}"/>
          </ac:spMkLst>
        </pc:spChg>
      </pc:sldChg>
      <pc:sldChg chg="modSp mod modNotes">
        <pc:chgData name="Steve Minick" userId="12c64b17-4e1f-458f-8236-60c5455acf81" providerId="ADAL" clId="{6059DFE2-986B-4932-AB12-6EE043E6D515}" dt="2024-02-29T18:11:33.942" v="34934" actId="20577"/>
        <pc:sldMkLst>
          <pc:docMk/>
          <pc:sldMk cId="0" sldId="423"/>
        </pc:sldMkLst>
        <pc:spChg chg="mod">
          <ac:chgData name="Steve Minick" userId="12c64b17-4e1f-458f-8236-60c5455acf81" providerId="ADAL" clId="{6059DFE2-986B-4932-AB12-6EE043E6D515}" dt="2024-02-29T00:14:25.294" v="30841" actId="14100"/>
          <ac:spMkLst>
            <pc:docMk/>
            <pc:sldMk cId="0" sldId="423"/>
            <ac:spMk id="2" creationId="{A6FBEB58-796F-A946-8DB2-9AC67ABC311C}"/>
          </ac:spMkLst>
        </pc:spChg>
        <pc:spChg chg="mod">
          <ac:chgData name="Steve Minick" userId="12c64b17-4e1f-458f-8236-60c5455acf81" providerId="ADAL" clId="{6059DFE2-986B-4932-AB12-6EE043E6D515}" dt="2024-02-29T00:14:40.644" v="30843" actId="14100"/>
          <ac:spMkLst>
            <pc:docMk/>
            <pc:sldMk cId="0" sldId="423"/>
            <ac:spMk id="3" creationId="{74F09A4C-2A56-419C-BA46-BD0A2907EBCD}"/>
          </ac:spMkLst>
        </pc:spChg>
      </pc:sldChg>
      <pc:sldChg chg="modSp mod ord modNotes modNotesTx">
        <pc:chgData name="Steve Minick" userId="12c64b17-4e1f-458f-8236-60c5455acf81" providerId="ADAL" clId="{6059DFE2-986B-4932-AB12-6EE043E6D515}" dt="2024-03-01T01:02:53.349" v="43110" actId="20577"/>
        <pc:sldMkLst>
          <pc:docMk/>
          <pc:sldMk cId="0" sldId="424"/>
        </pc:sldMkLst>
        <pc:spChg chg="mod">
          <ac:chgData name="Steve Minick" userId="12c64b17-4e1f-458f-8236-60c5455acf81" providerId="ADAL" clId="{6059DFE2-986B-4932-AB12-6EE043E6D515}" dt="2024-03-01T01:02:53.349" v="43110" actId="20577"/>
          <ac:spMkLst>
            <pc:docMk/>
            <pc:sldMk cId="0" sldId="424"/>
            <ac:spMk id="2" creationId="{18871C47-C5BA-E20A-CBA4-07434170EDC7}"/>
          </ac:spMkLst>
        </pc:spChg>
        <pc:spChg chg="mod">
          <ac:chgData name="Steve Minick" userId="12c64b17-4e1f-458f-8236-60c5455acf81" providerId="ADAL" clId="{6059DFE2-986B-4932-AB12-6EE043E6D515}" dt="2024-02-28T23:59:17.779" v="30786" actId="27636"/>
          <ac:spMkLst>
            <pc:docMk/>
            <pc:sldMk cId="0" sldId="424"/>
            <ac:spMk id="3" creationId="{612CE5B4-D96B-9DCA-5183-4A9B0F6F1362}"/>
          </ac:spMkLst>
        </pc:spChg>
      </pc:sldChg>
      <pc:sldChg chg="del ord modNotes">
        <pc:chgData name="Steve Minick" userId="12c64b17-4e1f-458f-8236-60c5455acf81" providerId="ADAL" clId="{6059DFE2-986B-4932-AB12-6EE043E6D515}" dt="2024-02-29T00:14:57.420" v="30844" actId="2696"/>
        <pc:sldMkLst>
          <pc:docMk/>
          <pc:sldMk cId="0" sldId="425"/>
        </pc:sldMkLst>
      </pc:sldChg>
      <pc:sldChg chg="del modNotes modNotesTx">
        <pc:chgData name="Steve Minick" userId="12c64b17-4e1f-458f-8236-60c5455acf81" providerId="ADAL" clId="{6059DFE2-986B-4932-AB12-6EE043E6D515}" dt="2024-02-25T20:14:06.243" v="15188" actId="2696"/>
        <pc:sldMkLst>
          <pc:docMk/>
          <pc:sldMk cId="0" sldId="426"/>
        </pc:sldMkLst>
      </pc:sldChg>
      <pc:sldChg chg="modSp new mod modNotes">
        <pc:chgData name="Steve Minick" userId="12c64b17-4e1f-458f-8236-60c5455acf81" providerId="ADAL" clId="{6059DFE2-986B-4932-AB12-6EE043E6D515}" dt="2024-02-29T21:07:18.227" v="38968" actId="6549"/>
        <pc:sldMkLst>
          <pc:docMk/>
          <pc:sldMk cId="2975366449" sldId="427"/>
        </pc:sldMkLst>
        <pc:spChg chg="mod">
          <ac:chgData name="Steve Minick" userId="12c64b17-4e1f-458f-8236-60c5455acf81" providerId="ADAL" clId="{6059DFE2-986B-4932-AB12-6EE043E6D515}" dt="2024-02-29T00:02:59.409" v="30797" actId="14100"/>
          <ac:spMkLst>
            <pc:docMk/>
            <pc:sldMk cId="2975366449" sldId="427"/>
            <ac:spMk id="2" creationId="{4DD35D7A-C4F5-56F9-5CEA-3EC2C43DC21F}"/>
          </ac:spMkLst>
        </pc:spChg>
        <pc:spChg chg="mod">
          <ac:chgData name="Steve Minick" userId="12c64b17-4e1f-458f-8236-60c5455acf81" providerId="ADAL" clId="{6059DFE2-986B-4932-AB12-6EE043E6D515}" dt="2024-02-29T00:03:14.684" v="30798" actId="255"/>
          <ac:spMkLst>
            <pc:docMk/>
            <pc:sldMk cId="2975366449" sldId="427"/>
            <ac:spMk id="3" creationId="{540984E4-2A46-2E42-F396-0EB948436D9D}"/>
          </ac:spMkLst>
        </pc:spChg>
      </pc:sldChg>
      <pc:sldChg chg="modSp new mod modNotes modNotesTx">
        <pc:chgData name="Steve Minick" userId="12c64b17-4e1f-458f-8236-60c5455acf81" providerId="ADAL" clId="{6059DFE2-986B-4932-AB12-6EE043E6D515}" dt="2024-02-29T22:10:38.498" v="40829" actId="20577"/>
        <pc:sldMkLst>
          <pc:docMk/>
          <pc:sldMk cId="2722267685" sldId="428"/>
        </pc:sldMkLst>
        <pc:spChg chg="mod">
          <ac:chgData name="Steve Minick" userId="12c64b17-4e1f-458f-8236-60c5455acf81" providerId="ADAL" clId="{6059DFE2-986B-4932-AB12-6EE043E6D515}" dt="2024-02-25T16:28:36.762" v="7446" actId="20577"/>
          <ac:spMkLst>
            <pc:docMk/>
            <pc:sldMk cId="2722267685" sldId="428"/>
            <ac:spMk id="2" creationId="{1824717B-117F-DB48-7E73-18E2799F334D}"/>
          </ac:spMkLst>
        </pc:spChg>
        <pc:spChg chg="mod">
          <ac:chgData name="Steve Minick" userId="12c64b17-4e1f-458f-8236-60c5455acf81" providerId="ADAL" clId="{6059DFE2-986B-4932-AB12-6EE043E6D515}" dt="2024-02-29T00:08:16.073" v="30813" actId="255"/>
          <ac:spMkLst>
            <pc:docMk/>
            <pc:sldMk cId="2722267685" sldId="428"/>
            <ac:spMk id="3" creationId="{41F309EB-24DF-CCFF-EC80-1D1BC6FC7753}"/>
          </ac:spMkLst>
        </pc:spChg>
      </pc:sldChg>
      <pc:sldChg chg="modSp new mod modNotes modNotesTx">
        <pc:chgData name="Steve Minick" userId="12c64b17-4e1f-458f-8236-60c5455acf81" providerId="ADAL" clId="{6059DFE2-986B-4932-AB12-6EE043E6D515}" dt="2024-02-29T22:14:12.746" v="40944" actId="20577"/>
        <pc:sldMkLst>
          <pc:docMk/>
          <pc:sldMk cId="3826119788" sldId="429"/>
        </pc:sldMkLst>
        <pc:spChg chg="mod">
          <ac:chgData name="Steve Minick" userId="12c64b17-4e1f-458f-8236-60c5455acf81" providerId="ADAL" clId="{6059DFE2-986B-4932-AB12-6EE043E6D515}" dt="2024-02-29T00:08:58.744" v="30815" actId="14100"/>
          <ac:spMkLst>
            <pc:docMk/>
            <pc:sldMk cId="3826119788" sldId="429"/>
            <ac:spMk id="2" creationId="{03FF75B2-D513-A960-F608-88D0E737DDE1}"/>
          </ac:spMkLst>
        </pc:spChg>
        <pc:spChg chg="mod">
          <ac:chgData name="Steve Minick" userId="12c64b17-4e1f-458f-8236-60c5455acf81" providerId="ADAL" clId="{6059DFE2-986B-4932-AB12-6EE043E6D515}" dt="2024-02-29T16:39:08.048" v="32691" actId="255"/>
          <ac:spMkLst>
            <pc:docMk/>
            <pc:sldMk cId="3826119788" sldId="429"/>
            <ac:spMk id="3" creationId="{0E0B7920-52F1-2848-348D-2BDE29FDA739}"/>
          </ac:spMkLst>
        </pc:spChg>
      </pc:sldChg>
      <pc:sldChg chg="modSp new mod modNotes modNotesTx">
        <pc:chgData name="Steve Minick" userId="12c64b17-4e1f-458f-8236-60c5455acf81" providerId="ADAL" clId="{6059DFE2-986B-4932-AB12-6EE043E6D515}" dt="2024-02-29T22:26:52.646" v="41280" actId="20577"/>
        <pc:sldMkLst>
          <pc:docMk/>
          <pc:sldMk cId="2139263210" sldId="430"/>
        </pc:sldMkLst>
        <pc:spChg chg="mod">
          <ac:chgData name="Steve Minick" userId="12c64b17-4e1f-458f-8236-60c5455acf81" providerId="ADAL" clId="{6059DFE2-986B-4932-AB12-6EE043E6D515}" dt="2024-02-29T00:10:21.596" v="30820" actId="14100"/>
          <ac:spMkLst>
            <pc:docMk/>
            <pc:sldMk cId="2139263210" sldId="430"/>
            <ac:spMk id="2" creationId="{93FF5310-13E5-BF1E-0A90-6C4CE4D4BB3A}"/>
          </ac:spMkLst>
        </pc:spChg>
        <pc:spChg chg="mod">
          <ac:chgData name="Steve Minick" userId="12c64b17-4e1f-458f-8236-60c5455acf81" providerId="ADAL" clId="{6059DFE2-986B-4932-AB12-6EE043E6D515}" dt="2024-02-29T00:10:42.684" v="30822" actId="14100"/>
          <ac:spMkLst>
            <pc:docMk/>
            <pc:sldMk cId="2139263210" sldId="430"/>
            <ac:spMk id="3" creationId="{7CD65298-D897-C74F-22CB-491B4A670B9F}"/>
          </ac:spMkLst>
        </pc:spChg>
      </pc:sldChg>
      <pc:sldChg chg="modSp new mod ord modNotes modNotesTx">
        <pc:chgData name="Steve Minick" userId="12c64b17-4e1f-458f-8236-60c5455acf81" providerId="ADAL" clId="{6059DFE2-986B-4932-AB12-6EE043E6D515}" dt="2024-03-01T01:07:25.726" v="43236"/>
        <pc:sldMkLst>
          <pc:docMk/>
          <pc:sldMk cId="469572087" sldId="431"/>
        </pc:sldMkLst>
        <pc:spChg chg="mod">
          <ac:chgData name="Steve Minick" userId="12c64b17-4e1f-458f-8236-60c5455acf81" providerId="ADAL" clId="{6059DFE2-986B-4932-AB12-6EE043E6D515}" dt="2024-02-29T00:12:22.372" v="30831" actId="14100"/>
          <ac:spMkLst>
            <pc:docMk/>
            <pc:sldMk cId="469572087" sldId="431"/>
            <ac:spMk id="2" creationId="{587F38DB-520F-051C-27D9-4B52BEAC4288}"/>
          </ac:spMkLst>
        </pc:spChg>
        <pc:spChg chg="mod">
          <ac:chgData name="Steve Minick" userId="12c64b17-4e1f-458f-8236-60c5455acf81" providerId="ADAL" clId="{6059DFE2-986B-4932-AB12-6EE043E6D515}" dt="2024-02-29T14:16:27.322" v="31755" actId="21"/>
          <ac:spMkLst>
            <pc:docMk/>
            <pc:sldMk cId="469572087" sldId="431"/>
            <ac:spMk id="3" creationId="{D93B9AE1-7F6C-EFB6-0FFB-494B20197C25}"/>
          </ac:spMkLst>
        </pc:spChg>
      </pc:sldChg>
      <pc:sldChg chg="modSp new del mod modNotes modNotesTx">
        <pc:chgData name="Steve Minick" userId="12c64b17-4e1f-458f-8236-60c5455acf81" providerId="ADAL" clId="{6059DFE2-986B-4932-AB12-6EE043E6D515}" dt="2024-02-25T19:59:29.179" v="15044" actId="2696"/>
        <pc:sldMkLst>
          <pc:docMk/>
          <pc:sldMk cId="3417994571" sldId="432"/>
        </pc:sldMkLst>
        <pc:spChg chg="mod">
          <ac:chgData name="Steve Minick" userId="12c64b17-4e1f-458f-8236-60c5455acf81" providerId="ADAL" clId="{6059DFE2-986B-4932-AB12-6EE043E6D515}" dt="2024-02-25T19:57:59.982" v="15038" actId="21"/>
          <ac:spMkLst>
            <pc:docMk/>
            <pc:sldMk cId="3417994571" sldId="432"/>
            <ac:spMk id="2" creationId="{477B028D-340F-F42A-5E6D-4B5BEBB2E889}"/>
          </ac:spMkLst>
        </pc:spChg>
        <pc:spChg chg="mod">
          <ac:chgData name="Steve Minick" userId="12c64b17-4e1f-458f-8236-60c5455acf81" providerId="ADAL" clId="{6059DFE2-986B-4932-AB12-6EE043E6D515}" dt="2024-02-25T19:57:22.630" v="15035" actId="21"/>
          <ac:spMkLst>
            <pc:docMk/>
            <pc:sldMk cId="3417994571" sldId="432"/>
            <ac:spMk id="3" creationId="{A34EDE4A-91E4-3055-66FB-A162C52CDAFF}"/>
          </ac:spMkLst>
        </pc:spChg>
      </pc:sldChg>
      <pc:sldChg chg="modSp new mod modNotes">
        <pc:chgData name="Steve Minick" userId="12c64b17-4e1f-458f-8236-60c5455acf81" providerId="ADAL" clId="{6059DFE2-986B-4932-AB12-6EE043E6D515}" dt="2024-02-29T18:15:21.874" v="34996" actId="6549"/>
        <pc:sldMkLst>
          <pc:docMk/>
          <pc:sldMk cId="3967003474" sldId="432"/>
        </pc:sldMkLst>
        <pc:spChg chg="mod">
          <ac:chgData name="Steve Minick" userId="12c64b17-4e1f-458f-8236-60c5455acf81" providerId="ADAL" clId="{6059DFE2-986B-4932-AB12-6EE043E6D515}" dt="2024-02-29T00:27:25.128" v="30889" actId="14100"/>
          <ac:spMkLst>
            <pc:docMk/>
            <pc:sldMk cId="3967003474" sldId="432"/>
            <ac:spMk id="2" creationId="{8BAAAB51-F593-AEE6-B2D8-EF26599193D3}"/>
          </ac:spMkLst>
        </pc:spChg>
        <pc:spChg chg="mod">
          <ac:chgData name="Steve Minick" userId="12c64b17-4e1f-458f-8236-60c5455acf81" providerId="ADAL" clId="{6059DFE2-986B-4932-AB12-6EE043E6D515}" dt="2024-02-29T16:30:21.527" v="32651" actId="6549"/>
          <ac:spMkLst>
            <pc:docMk/>
            <pc:sldMk cId="3967003474" sldId="432"/>
            <ac:spMk id="3" creationId="{AA535688-9B14-A044-A46E-528B2CA4E5BA}"/>
          </ac:spMkLst>
        </pc:spChg>
      </pc:sldChg>
      <pc:sldChg chg="modSp new mod modNotes">
        <pc:chgData name="Steve Minick" userId="12c64b17-4e1f-458f-8236-60c5455acf81" providerId="ADAL" clId="{6059DFE2-986B-4932-AB12-6EE043E6D515}" dt="2024-03-01T00:28:55.717" v="42361" actId="20577"/>
        <pc:sldMkLst>
          <pc:docMk/>
          <pc:sldMk cId="2997820544" sldId="433"/>
        </pc:sldMkLst>
        <pc:spChg chg="mod">
          <ac:chgData name="Steve Minick" userId="12c64b17-4e1f-458f-8236-60c5455acf81" providerId="ADAL" clId="{6059DFE2-986B-4932-AB12-6EE043E6D515}" dt="2024-02-29T14:11:36.870" v="31708" actId="27636"/>
          <ac:spMkLst>
            <pc:docMk/>
            <pc:sldMk cId="2997820544" sldId="433"/>
            <ac:spMk id="2" creationId="{A743D378-2D86-9FA6-3C23-12CEA499967C}"/>
          </ac:spMkLst>
        </pc:spChg>
        <pc:spChg chg="mod">
          <ac:chgData name="Steve Minick" userId="12c64b17-4e1f-458f-8236-60c5455acf81" providerId="ADAL" clId="{6059DFE2-986B-4932-AB12-6EE043E6D515}" dt="2024-02-29T14:11:58.424" v="31710" actId="255"/>
          <ac:spMkLst>
            <pc:docMk/>
            <pc:sldMk cId="2997820544" sldId="433"/>
            <ac:spMk id="3" creationId="{16A1FF8F-C536-02E1-8604-5A9FAE372652}"/>
          </ac:spMkLst>
        </pc:spChg>
      </pc:sldChg>
      <pc:sldChg chg="modSp new mod modNotes">
        <pc:chgData name="Steve Minick" userId="12c64b17-4e1f-458f-8236-60c5455acf81" providerId="ADAL" clId="{6059DFE2-986B-4932-AB12-6EE043E6D515}" dt="2024-02-29T22:07:30.239" v="40632" actId="20577"/>
        <pc:sldMkLst>
          <pc:docMk/>
          <pc:sldMk cId="1916925324" sldId="434"/>
        </pc:sldMkLst>
        <pc:spChg chg="mod">
          <ac:chgData name="Steve Minick" userId="12c64b17-4e1f-458f-8236-60c5455acf81" providerId="ADAL" clId="{6059DFE2-986B-4932-AB12-6EE043E6D515}" dt="2024-02-29T14:14:16.792" v="31752" actId="14100"/>
          <ac:spMkLst>
            <pc:docMk/>
            <pc:sldMk cId="1916925324" sldId="434"/>
            <ac:spMk id="2" creationId="{3246AF1A-8D83-C750-86A5-A139F35A7A7A}"/>
          </ac:spMkLst>
        </pc:spChg>
        <pc:spChg chg="mod">
          <ac:chgData name="Steve Minick" userId="12c64b17-4e1f-458f-8236-60c5455acf81" providerId="ADAL" clId="{6059DFE2-986B-4932-AB12-6EE043E6D515}" dt="2024-02-29T14:14:41.712" v="31754" actId="255"/>
          <ac:spMkLst>
            <pc:docMk/>
            <pc:sldMk cId="1916925324" sldId="434"/>
            <ac:spMk id="3" creationId="{E8A4A28D-DBC4-C096-8553-BDBB2E6F5074}"/>
          </ac:spMkLst>
        </pc:spChg>
      </pc:sldChg>
      <pc:sldChg chg="modSp new mod ord modNotes">
        <pc:chgData name="Steve Minick" userId="12c64b17-4e1f-458f-8236-60c5455acf81" providerId="ADAL" clId="{6059DFE2-986B-4932-AB12-6EE043E6D515}" dt="2024-03-01T01:08:01.450" v="43247" actId="6549"/>
        <pc:sldMkLst>
          <pc:docMk/>
          <pc:sldMk cId="1176972597" sldId="435"/>
        </pc:sldMkLst>
        <pc:spChg chg="mod">
          <ac:chgData name="Steve Minick" userId="12c64b17-4e1f-458f-8236-60c5455acf81" providerId="ADAL" clId="{6059DFE2-986B-4932-AB12-6EE043E6D515}" dt="2024-03-01T01:08:01.450" v="43247" actId="6549"/>
          <ac:spMkLst>
            <pc:docMk/>
            <pc:sldMk cId="1176972597" sldId="435"/>
            <ac:spMk id="2" creationId="{0AC81453-F9D7-BE88-5345-2EE8B0EABDB2}"/>
          </ac:spMkLst>
        </pc:spChg>
        <pc:spChg chg="mod">
          <ac:chgData name="Steve Minick" userId="12c64b17-4e1f-458f-8236-60c5455acf81" providerId="ADAL" clId="{6059DFE2-986B-4932-AB12-6EE043E6D515}" dt="2024-02-29T16:34:11.056" v="32679" actId="20577"/>
          <ac:spMkLst>
            <pc:docMk/>
            <pc:sldMk cId="1176972597" sldId="435"/>
            <ac:spMk id="3" creationId="{44946163-1B68-C14D-DEA1-74CCB7BE46EE}"/>
          </ac:spMkLst>
        </pc:spChg>
      </pc:sldChg>
      <pc:sldChg chg="modSp new mod">
        <pc:chgData name="Steve Minick" userId="12c64b17-4e1f-458f-8236-60c5455acf81" providerId="ADAL" clId="{6059DFE2-986B-4932-AB12-6EE043E6D515}" dt="2024-02-29T16:31:46.029" v="32657" actId="255"/>
        <pc:sldMkLst>
          <pc:docMk/>
          <pc:sldMk cId="2136886580" sldId="436"/>
        </pc:sldMkLst>
        <pc:spChg chg="mod">
          <ac:chgData name="Steve Minick" userId="12c64b17-4e1f-458f-8236-60c5455acf81" providerId="ADAL" clId="{6059DFE2-986B-4932-AB12-6EE043E6D515}" dt="2024-02-29T16:17:13.848" v="32495" actId="14100"/>
          <ac:spMkLst>
            <pc:docMk/>
            <pc:sldMk cId="2136886580" sldId="436"/>
            <ac:spMk id="2" creationId="{0C46AC76-55C0-7E9C-489C-CDE4EF51CE90}"/>
          </ac:spMkLst>
        </pc:spChg>
        <pc:spChg chg="mod">
          <ac:chgData name="Steve Minick" userId="12c64b17-4e1f-458f-8236-60c5455acf81" providerId="ADAL" clId="{6059DFE2-986B-4932-AB12-6EE043E6D515}" dt="2024-02-29T16:31:46.029" v="32657" actId="255"/>
          <ac:spMkLst>
            <pc:docMk/>
            <pc:sldMk cId="2136886580" sldId="436"/>
            <ac:spMk id="3" creationId="{96904B0A-9CC5-99B7-B118-68FFE427CE83}"/>
          </ac:spMkLst>
        </pc:spChg>
      </pc:sldChg>
    </pc:docChg>
  </pc:docChgLst>
  <pc:docChgLst>
    <pc:chgData name="Steve Minick" userId="12c64b17-4e1f-458f-8236-60c5455acf81" providerId="ADAL" clId="{2D78EC14-6D8E-4A6E-B763-706359188C8D}"/>
    <pc:docChg chg="custSel modSld">
      <pc:chgData name="Steve Minick" userId="12c64b17-4e1f-458f-8236-60c5455acf81" providerId="ADAL" clId="{2D78EC14-6D8E-4A6E-B763-706359188C8D}" dt="2024-03-06T21:46:39.550" v="106" actId="6549"/>
      <pc:docMkLst>
        <pc:docMk/>
      </pc:docMkLst>
      <pc:sldChg chg="modNotes">
        <pc:chgData name="Steve Minick" userId="12c64b17-4e1f-458f-8236-60c5455acf81" providerId="ADAL" clId="{2D78EC14-6D8E-4A6E-B763-706359188C8D}" dt="2024-03-06T21:39:42.770" v="0" actId="21"/>
        <pc:sldMkLst>
          <pc:docMk/>
          <pc:sldMk cId="0" sldId="256"/>
        </pc:sldMkLst>
      </pc:sldChg>
      <pc:sldChg chg="modNotes">
        <pc:chgData name="Steve Minick" userId="12c64b17-4e1f-458f-8236-60c5455acf81" providerId="ADAL" clId="{2D78EC14-6D8E-4A6E-B763-706359188C8D}" dt="2024-03-06T21:40:53.499" v="5" actId="21"/>
        <pc:sldMkLst>
          <pc:docMk/>
          <pc:sldMk cId="0" sldId="259"/>
        </pc:sldMkLst>
      </pc:sldChg>
      <pc:sldChg chg="modNotes">
        <pc:chgData name="Steve Minick" userId="12c64b17-4e1f-458f-8236-60c5455acf81" providerId="ADAL" clId="{2D78EC14-6D8E-4A6E-B763-706359188C8D}" dt="2024-03-06T21:40:11.793" v="2" actId="21"/>
        <pc:sldMkLst>
          <pc:docMk/>
          <pc:sldMk cId="0" sldId="392"/>
        </pc:sldMkLst>
      </pc:sldChg>
      <pc:sldChg chg="modNotes">
        <pc:chgData name="Steve Minick" userId="12c64b17-4e1f-458f-8236-60c5455acf81" providerId="ADAL" clId="{2D78EC14-6D8E-4A6E-B763-706359188C8D}" dt="2024-03-06T21:45:39.842" v="29" actId="21"/>
        <pc:sldMkLst>
          <pc:docMk/>
          <pc:sldMk cId="0" sldId="394"/>
        </pc:sldMkLst>
      </pc:sldChg>
      <pc:sldChg chg="modNotes">
        <pc:chgData name="Steve Minick" userId="12c64b17-4e1f-458f-8236-60c5455acf81" providerId="ADAL" clId="{2D78EC14-6D8E-4A6E-B763-706359188C8D}" dt="2024-03-06T21:41:10.619" v="6" actId="21"/>
        <pc:sldMkLst>
          <pc:docMk/>
          <pc:sldMk cId="0" sldId="397"/>
        </pc:sldMkLst>
      </pc:sldChg>
      <pc:sldChg chg="modNotes">
        <pc:chgData name="Steve Minick" userId="12c64b17-4e1f-458f-8236-60c5455acf81" providerId="ADAL" clId="{2D78EC14-6D8E-4A6E-B763-706359188C8D}" dt="2024-03-06T21:39:57.496" v="1" actId="21"/>
        <pc:sldMkLst>
          <pc:docMk/>
          <pc:sldMk cId="0" sldId="398"/>
        </pc:sldMkLst>
      </pc:sldChg>
      <pc:sldChg chg="modNotes">
        <pc:chgData name="Steve Minick" userId="12c64b17-4e1f-458f-8236-60c5455acf81" providerId="ADAL" clId="{2D78EC14-6D8E-4A6E-B763-706359188C8D}" dt="2024-03-06T21:41:56.249" v="13" actId="21"/>
        <pc:sldMkLst>
          <pc:docMk/>
          <pc:sldMk cId="0" sldId="400"/>
        </pc:sldMkLst>
      </pc:sldChg>
      <pc:sldChg chg="modNotes">
        <pc:chgData name="Steve Minick" userId="12c64b17-4e1f-458f-8236-60c5455acf81" providerId="ADAL" clId="{2D78EC14-6D8E-4A6E-B763-706359188C8D}" dt="2024-03-06T21:42:09.352" v="14" actId="21"/>
        <pc:sldMkLst>
          <pc:docMk/>
          <pc:sldMk cId="0" sldId="403"/>
        </pc:sldMkLst>
      </pc:sldChg>
      <pc:sldChg chg="modNotes">
        <pc:chgData name="Steve Minick" userId="12c64b17-4e1f-458f-8236-60c5455acf81" providerId="ADAL" clId="{2D78EC14-6D8E-4A6E-B763-706359188C8D}" dt="2024-03-06T21:42:23.851" v="15" actId="21"/>
        <pc:sldMkLst>
          <pc:docMk/>
          <pc:sldMk cId="0" sldId="407"/>
        </pc:sldMkLst>
      </pc:sldChg>
      <pc:sldChg chg="modNotes">
        <pc:chgData name="Steve Minick" userId="12c64b17-4e1f-458f-8236-60c5455acf81" providerId="ADAL" clId="{2D78EC14-6D8E-4A6E-B763-706359188C8D}" dt="2024-03-06T21:43:54.821" v="22" actId="21"/>
        <pc:sldMkLst>
          <pc:docMk/>
          <pc:sldMk cId="0" sldId="417"/>
        </pc:sldMkLst>
      </pc:sldChg>
      <pc:sldChg chg="modNotes">
        <pc:chgData name="Steve Minick" userId="12c64b17-4e1f-458f-8236-60c5455acf81" providerId="ADAL" clId="{2D78EC14-6D8E-4A6E-B763-706359188C8D}" dt="2024-03-06T21:42:40.534" v="16" actId="21"/>
        <pc:sldMkLst>
          <pc:docMk/>
          <pc:sldMk cId="0" sldId="419"/>
        </pc:sldMkLst>
      </pc:sldChg>
      <pc:sldChg chg="modNotes">
        <pc:chgData name="Steve Minick" userId="12c64b17-4e1f-458f-8236-60c5455acf81" providerId="ADAL" clId="{2D78EC14-6D8E-4A6E-B763-706359188C8D}" dt="2024-03-06T21:43:11.020" v="19" actId="21"/>
        <pc:sldMkLst>
          <pc:docMk/>
          <pc:sldMk cId="0" sldId="420"/>
        </pc:sldMkLst>
      </pc:sldChg>
      <pc:sldChg chg="modNotes">
        <pc:chgData name="Steve Minick" userId="12c64b17-4e1f-458f-8236-60c5455acf81" providerId="ADAL" clId="{2D78EC14-6D8E-4A6E-B763-706359188C8D}" dt="2024-03-06T21:45:10.472" v="27" actId="21"/>
        <pc:sldMkLst>
          <pc:docMk/>
          <pc:sldMk cId="0" sldId="422"/>
        </pc:sldMkLst>
      </pc:sldChg>
      <pc:sldChg chg="modNotes">
        <pc:chgData name="Steve Minick" userId="12c64b17-4e1f-458f-8236-60c5455acf81" providerId="ADAL" clId="{2D78EC14-6D8E-4A6E-B763-706359188C8D}" dt="2024-03-06T21:46:13.689" v="31" actId="14100"/>
        <pc:sldMkLst>
          <pc:docMk/>
          <pc:sldMk cId="0" sldId="423"/>
        </pc:sldMkLst>
      </pc:sldChg>
      <pc:sldChg chg="modNotes">
        <pc:chgData name="Steve Minick" userId="12c64b17-4e1f-458f-8236-60c5455acf81" providerId="ADAL" clId="{2D78EC14-6D8E-4A6E-B763-706359188C8D}" dt="2024-03-06T21:40:34.095" v="4" actId="21"/>
        <pc:sldMkLst>
          <pc:docMk/>
          <pc:sldMk cId="0" sldId="424"/>
        </pc:sldMkLst>
      </pc:sldChg>
      <pc:sldChg chg="modNotes">
        <pc:chgData name="Steve Minick" userId="12c64b17-4e1f-458f-8236-60c5455acf81" providerId="ADAL" clId="{2D78EC14-6D8E-4A6E-B763-706359188C8D}" dt="2024-03-06T21:41:43.587" v="12" actId="21"/>
        <pc:sldMkLst>
          <pc:docMk/>
          <pc:sldMk cId="2975366449" sldId="427"/>
        </pc:sldMkLst>
      </pc:sldChg>
      <pc:sldChg chg="modNotes">
        <pc:chgData name="Steve Minick" userId="12c64b17-4e1f-458f-8236-60c5455acf81" providerId="ADAL" clId="{2D78EC14-6D8E-4A6E-B763-706359188C8D}" dt="2024-03-06T21:44:38.615" v="25" actId="21"/>
        <pc:sldMkLst>
          <pc:docMk/>
          <pc:sldMk cId="2722267685" sldId="428"/>
        </pc:sldMkLst>
      </pc:sldChg>
      <pc:sldChg chg="modNotes">
        <pc:chgData name="Steve Minick" userId="12c64b17-4e1f-458f-8236-60c5455acf81" providerId="ADAL" clId="{2D78EC14-6D8E-4A6E-B763-706359188C8D}" dt="2024-03-06T21:44:56.128" v="26" actId="21"/>
        <pc:sldMkLst>
          <pc:docMk/>
          <pc:sldMk cId="3826119788" sldId="429"/>
        </pc:sldMkLst>
      </pc:sldChg>
      <pc:sldChg chg="modNotes">
        <pc:chgData name="Steve Minick" userId="12c64b17-4e1f-458f-8236-60c5455acf81" providerId="ADAL" clId="{2D78EC14-6D8E-4A6E-B763-706359188C8D}" dt="2024-03-06T21:45:24.770" v="28" actId="21"/>
        <pc:sldMkLst>
          <pc:docMk/>
          <pc:sldMk cId="2139263210" sldId="430"/>
        </pc:sldMkLst>
      </pc:sldChg>
      <pc:sldChg chg="modNotes">
        <pc:chgData name="Steve Minick" userId="12c64b17-4e1f-458f-8236-60c5455acf81" providerId="ADAL" clId="{2D78EC14-6D8E-4A6E-B763-706359188C8D}" dt="2024-03-06T21:44:10.398" v="23" actId="21"/>
        <pc:sldMkLst>
          <pc:docMk/>
          <pc:sldMk cId="469572087" sldId="431"/>
        </pc:sldMkLst>
      </pc:sldChg>
      <pc:sldChg chg="modNotes">
        <pc:chgData name="Steve Minick" userId="12c64b17-4e1f-458f-8236-60c5455acf81" providerId="ADAL" clId="{2D78EC14-6D8E-4A6E-B763-706359188C8D}" dt="2024-03-06T21:46:39.550" v="106" actId="6549"/>
        <pc:sldMkLst>
          <pc:docMk/>
          <pc:sldMk cId="3967003474" sldId="432"/>
        </pc:sldMkLst>
      </pc:sldChg>
      <pc:sldChg chg="modNotes">
        <pc:chgData name="Steve Minick" userId="12c64b17-4e1f-458f-8236-60c5455acf81" providerId="ADAL" clId="{2D78EC14-6D8E-4A6E-B763-706359188C8D}" dt="2024-03-06T21:43:26.472" v="20" actId="21"/>
        <pc:sldMkLst>
          <pc:docMk/>
          <pc:sldMk cId="2997820544" sldId="433"/>
        </pc:sldMkLst>
      </pc:sldChg>
      <pc:sldChg chg="modNotes">
        <pc:chgData name="Steve Minick" userId="12c64b17-4e1f-458f-8236-60c5455acf81" providerId="ADAL" clId="{2D78EC14-6D8E-4A6E-B763-706359188C8D}" dt="2024-03-06T21:43:40.880" v="21" actId="21"/>
        <pc:sldMkLst>
          <pc:docMk/>
          <pc:sldMk cId="1916925324" sldId="434"/>
        </pc:sldMkLst>
      </pc:sldChg>
      <pc:sldChg chg="modNotes">
        <pc:chgData name="Steve Minick" userId="12c64b17-4e1f-458f-8236-60c5455acf81" providerId="ADAL" clId="{2D78EC14-6D8E-4A6E-B763-706359188C8D}" dt="2024-03-06T21:44:23.896" v="24" actId="21"/>
        <pc:sldMkLst>
          <pc:docMk/>
          <pc:sldMk cId="1176972597" sldId="4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3F2334-1763-7C9F-05CB-36224501F27D}"/>
              </a:ext>
            </a:extLst>
          </p:cNvPr>
          <p:cNvSpPr txBox="1">
            <a:spLocks noGrp="1"/>
          </p:cNvSpPr>
          <p:nvPr>
            <p:ph type="hdr" sz="quarter"/>
          </p:nvPr>
        </p:nvSpPr>
        <p:spPr>
          <a:xfrm>
            <a:off x="0" y="0"/>
            <a:ext cx="3037837" cy="466435"/>
          </a:xfrm>
          <a:prstGeom prst="rect">
            <a:avLst/>
          </a:prstGeom>
          <a:noFill/>
          <a:ln>
            <a:noFill/>
          </a:ln>
        </p:spPr>
        <p:txBody>
          <a:bodyPr vert="horz" wrap="square" lIns="93177" tIns="46588" rIns="93177" bIns="46588" anchor="t" anchorCtr="0" compatLnSpc="1">
            <a:noAutofit/>
          </a:bodyPr>
          <a:lstStyle>
            <a:lvl1pPr marL="0" marR="0" lvl="0" indent="0" algn="l" defTabSz="931773"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endParaRPr lang="en-US" dirty="0"/>
          </a:p>
        </p:txBody>
      </p:sp>
      <p:sp>
        <p:nvSpPr>
          <p:cNvPr id="3" name="Date Placeholder 2">
            <a:extLst>
              <a:ext uri="{FF2B5EF4-FFF2-40B4-BE49-F238E27FC236}">
                <a16:creationId xmlns:a16="http://schemas.microsoft.com/office/drawing/2014/main" id="{E52324CF-2401-8735-2E15-D9532A9F184A}"/>
              </a:ext>
            </a:extLst>
          </p:cNvPr>
          <p:cNvSpPr txBox="1">
            <a:spLocks noGrp="1"/>
          </p:cNvSpPr>
          <p:nvPr>
            <p:ph type="dt" idx="1"/>
          </p:nvPr>
        </p:nvSpPr>
        <p:spPr>
          <a:xfrm>
            <a:off x="3970937" y="0"/>
            <a:ext cx="3037837" cy="466435"/>
          </a:xfrm>
          <a:prstGeom prst="rect">
            <a:avLst/>
          </a:prstGeom>
          <a:noFill/>
          <a:ln>
            <a:noFill/>
          </a:ln>
        </p:spPr>
        <p:txBody>
          <a:bodyPr vert="horz" wrap="square" lIns="93177" tIns="46588" rIns="93177" bIns="46588" anchor="t" anchorCtr="0" compatLnSpc="1">
            <a:noAutofit/>
          </a:bodyPr>
          <a:lstStyle>
            <a:lvl1pPr marL="0" marR="0" lvl="0" indent="0" algn="r" defTabSz="931773"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fld id="{6F87F443-1871-403D-B1E9-9DF3E2E9DD9F}" type="datetime1">
              <a:rPr lang="en-US"/>
              <a:pPr lvl="0"/>
              <a:t>3/6/2024</a:t>
            </a:fld>
            <a:endParaRPr lang="en-US" dirty="0"/>
          </a:p>
        </p:txBody>
      </p:sp>
      <p:sp>
        <p:nvSpPr>
          <p:cNvPr id="4" name="Slide Image Placeholder 3">
            <a:extLst>
              <a:ext uri="{FF2B5EF4-FFF2-40B4-BE49-F238E27FC236}">
                <a16:creationId xmlns:a16="http://schemas.microsoft.com/office/drawing/2014/main" id="{F6B6640F-394E-3213-D2B9-CE419430C28A}"/>
              </a:ext>
            </a:extLst>
          </p:cNvPr>
          <p:cNvSpPr>
            <a:spLocks noGrp="1" noRot="1" noChangeAspect="1"/>
          </p:cNvSpPr>
          <p:nvPr>
            <p:ph type="sldImg" idx="2"/>
          </p:nvPr>
        </p:nvSpPr>
        <p:spPr>
          <a:xfrm>
            <a:off x="717547" y="1162046"/>
            <a:ext cx="5575297" cy="3136904"/>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E6C63F01-E0F9-4BB7-DDD8-7D5DF86A9787}"/>
              </a:ext>
            </a:extLst>
          </p:cNvPr>
          <p:cNvSpPr txBox="1">
            <a:spLocks noGrp="1"/>
          </p:cNvSpPr>
          <p:nvPr>
            <p:ph type="body" sz="quarter" idx="3"/>
          </p:nvPr>
        </p:nvSpPr>
        <p:spPr>
          <a:xfrm>
            <a:off x="701043" y="4473894"/>
            <a:ext cx="5608316" cy="3660462"/>
          </a:xfrm>
          <a:prstGeom prst="rect">
            <a:avLst/>
          </a:prstGeom>
          <a:noFill/>
          <a:ln>
            <a:noFill/>
          </a:ln>
        </p:spPr>
        <p:txBody>
          <a:bodyPr vert="horz" wrap="square" lIns="93177" tIns="46588" rIns="93177" bIns="4658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0BF3911-8BF5-B2D1-7FBF-73B7C45AD35C}"/>
              </a:ext>
            </a:extLst>
          </p:cNvPr>
          <p:cNvSpPr txBox="1">
            <a:spLocks noGrp="1"/>
          </p:cNvSpPr>
          <p:nvPr>
            <p:ph type="ftr" sz="quarter" idx="4"/>
          </p:nvPr>
        </p:nvSpPr>
        <p:spPr>
          <a:xfrm>
            <a:off x="0" y="8829958"/>
            <a:ext cx="3037837" cy="466435"/>
          </a:xfrm>
          <a:prstGeom prst="rect">
            <a:avLst/>
          </a:prstGeom>
          <a:noFill/>
          <a:ln>
            <a:noFill/>
          </a:ln>
        </p:spPr>
        <p:txBody>
          <a:bodyPr vert="horz" wrap="square" lIns="93177" tIns="46588" rIns="93177" bIns="46588" anchor="b" anchorCtr="0" compatLnSpc="1">
            <a:noAutofit/>
          </a:bodyPr>
          <a:lstStyle>
            <a:lvl1pPr marL="0" marR="0" lvl="0" indent="0" algn="l" defTabSz="931773"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endParaRPr lang="en-US" dirty="0"/>
          </a:p>
        </p:txBody>
      </p:sp>
      <p:sp>
        <p:nvSpPr>
          <p:cNvPr id="7" name="Slide Number Placeholder 6">
            <a:extLst>
              <a:ext uri="{FF2B5EF4-FFF2-40B4-BE49-F238E27FC236}">
                <a16:creationId xmlns:a16="http://schemas.microsoft.com/office/drawing/2014/main" id="{E498262A-E6C8-89AF-5B37-C665CF8D87CA}"/>
              </a:ext>
            </a:extLst>
          </p:cNvPr>
          <p:cNvSpPr txBox="1">
            <a:spLocks noGrp="1"/>
          </p:cNvSpPr>
          <p:nvPr>
            <p:ph type="sldNum" sz="quarter" idx="5"/>
          </p:nvPr>
        </p:nvSpPr>
        <p:spPr>
          <a:xfrm>
            <a:off x="3970937" y="8829958"/>
            <a:ext cx="3037837" cy="466435"/>
          </a:xfrm>
          <a:prstGeom prst="rect">
            <a:avLst/>
          </a:prstGeom>
          <a:noFill/>
          <a:ln>
            <a:noFill/>
          </a:ln>
        </p:spPr>
        <p:txBody>
          <a:bodyPr vert="horz" wrap="square" lIns="93177" tIns="46588" rIns="93177" bIns="46588" anchor="b" anchorCtr="0" compatLnSpc="1">
            <a:noAutofit/>
          </a:bodyPr>
          <a:lstStyle>
            <a:lvl1pPr marL="0" marR="0" lvl="0" indent="0" algn="r" defTabSz="931773"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stStyle>
          <a:p>
            <a:pPr lvl="0"/>
            <a:fld id="{BA1D49B8-F703-438F-BAD3-32F13F067677}" type="slidenum">
              <a:t>‹#›</a:t>
            </a:fld>
            <a:endParaRPr lang="en-US" dirty="0"/>
          </a:p>
        </p:txBody>
      </p:sp>
    </p:spTree>
    <p:extLst>
      <p:ext uri="{BB962C8B-B14F-4D97-AF65-F5344CB8AC3E}">
        <p14:creationId xmlns:p14="http://schemas.microsoft.com/office/powerpoint/2010/main" val="319793556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1F66C-AC55-86AA-F8B7-DC186AAFB23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3A5BE7F-8A4A-6A41-7C21-5C1967974251}"/>
              </a:ext>
            </a:extLst>
          </p:cNvPr>
          <p:cNvSpPr txBox="1">
            <a:spLocks noGrp="1"/>
          </p:cNvSpPr>
          <p:nvPr>
            <p:ph type="body" sz="quarter" idx="1"/>
          </p:nvPr>
        </p:nvSpPr>
        <p:spPr/>
        <p:txBody>
          <a:bodyPr/>
          <a:lstStyle/>
          <a:p>
            <a:pPr lvl="0">
              <a:lnSpc>
                <a:spcPct val="107000"/>
              </a:lnSpc>
              <a:spcAft>
                <a:spcPts val="815"/>
              </a:spcAft>
            </a:pPr>
            <a:endParaRPr lang="en-US" sz="1800" dirty="0">
              <a:latin typeface="Calibri" pitchFamily="34"/>
              <a:cs typeface="Times New Roman" pitchFamily="18"/>
            </a:endParaRPr>
          </a:p>
        </p:txBody>
      </p:sp>
      <p:sp>
        <p:nvSpPr>
          <p:cNvPr id="4" name="Slide Number Placeholder 3">
            <a:extLst>
              <a:ext uri="{FF2B5EF4-FFF2-40B4-BE49-F238E27FC236}">
                <a16:creationId xmlns:a16="http://schemas.microsoft.com/office/drawing/2014/main" id="{66705925-EB9F-7CD9-6CE5-20EE18E2573C}"/>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7F05A2-D0FC-4864-BE1A-2006990978D2}" type="slidenum">
              <a:t>1</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73C0D-216A-5637-AA7E-0F92218646C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47E97BB-150E-5484-E3D7-3F65D9B292F3}"/>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11C1960C-4601-1899-7B32-AC96513EEFB7}"/>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4EF124-A4B7-47C5-B602-241B0350BCD3}" type="slidenum">
              <a:t>10</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99AC8-C503-C42A-A241-81935F66258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C52E940F-F7F2-4EF7-1257-2315801F7C1C}"/>
              </a:ext>
            </a:extLst>
          </p:cNvPr>
          <p:cNvSpPr txBox="1">
            <a:spLocks noGrp="1"/>
          </p:cNvSpPr>
          <p:nvPr>
            <p:ph type="body" sz="quarter" idx="1"/>
          </p:nvPr>
        </p:nvSpPr>
        <p:spPr/>
        <p:txBody>
          <a:bodyPr/>
          <a:lstStyle/>
          <a:p>
            <a:pPr lvl="0">
              <a:lnSpc>
                <a:spcPct val="107000"/>
              </a:lnSpc>
              <a:spcAft>
                <a:spcPts val="815"/>
              </a:spcAft>
            </a:pPr>
            <a:endParaRPr lang="en-US" dirty="0"/>
          </a:p>
        </p:txBody>
      </p:sp>
      <p:sp>
        <p:nvSpPr>
          <p:cNvPr id="4" name="Slide Number Placeholder 3">
            <a:extLst>
              <a:ext uri="{FF2B5EF4-FFF2-40B4-BE49-F238E27FC236}">
                <a16:creationId xmlns:a16="http://schemas.microsoft.com/office/drawing/2014/main" id="{2DE72054-00C6-D05A-AB55-79E79196572B}"/>
              </a:ext>
            </a:extLst>
          </p:cNvPr>
          <p:cNvSpPr txBox="1"/>
          <p:nvPr/>
        </p:nvSpPr>
        <p:spPr>
          <a:xfrm>
            <a:off x="3970937" y="8841990"/>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8C46E9-F27A-48E1-8EAE-E9E19D541DF8}" type="slidenum">
              <a:t>11</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D1C15-639F-4148-FA0F-261D3E63F66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75A93AE-3284-9C5C-BB0D-3EB696A03A0B}"/>
              </a:ext>
            </a:extLst>
          </p:cNvPr>
          <p:cNvSpPr txBox="1">
            <a:spLocks noGrp="1"/>
          </p:cNvSpPr>
          <p:nvPr>
            <p:ph type="body" sz="quarter" idx="1"/>
          </p:nvPr>
        </p:nvSpPr>
        <p:spPr>
          <a:xfrm>
            <a:off x="701043" y="4791538"/>
            <a:ext cx="5608316" cy="3025175"/>
          </a:xfrm>
        </p:spPr>
        <p:txBody>
          <a:bodyPr/>
          <a:lstStyle/>
          <a:p>
            <a:pPr lvl="0"/>
            <a:endParaRPr lang="en-US" dirty="0"/>
          </a:p>
        </p:txBody>
      </p:sp>
      <p:sp>
        <p:nvSpPr>
          <p:cNvPr id="4" name="Slide Number Placeholder 3">
            <a:extLst>
              <a:ext uri="{FF2B5EF4-FFF2-40B4-BE49-F238E27FC236}">
                <a16:creationId xmlns:a16="http://schemas.microsoft.com/office/drawing/2014/main" id="{91D53FC9-F378-8FF9-E89B-C81B1E85EB17}"/>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C42B23-F865-4474-B161-868C601466A6}" type="slidenum">
              <a:t>12</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13</a:t>
            </a:fld>
            <a:endParaRPr lang="en-US" dirty="0"/>
          </a:p>
        </p:txBody>
      </p:sp>
    </p:spTree>
    <p:extLst>
      <p:ext uri="{BB962C8B-B14F-4D97-AF65-F5344CB8AC3E}">
        <p14:creationId xmlns:p14="http://schemas.microsoft.com/office/powerpoint/2010/main" val="41264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a:p>
            <a:endParaRPr lang="en-US" dirty="0">
              <a:latin typeface="Calibri" pitchFamily="34"/>
              <a:cs typeface="Times New Roman" pitchFamily="18"/>
            </a:endParaRPr>
          </a:p>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14</a:t>
            </a:fld>
            <a:endParaRPr lang="en-US" dirty="0"/>
          </a:p>
        </p:txBody>
      </p:sp>
    </p:spTree>
    <p:extLst>
      <p:ext uri="{BB962C8B-B14F-4D97-AF65-F5344CB8AC3E}">
        <p14:creationId xmlns:p14="http://schemas.microsoft.com/office/powerpoint/2010/main" val="188976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23E59-7DEE-6356-2A57-53148BD9E31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4CC741B-1B05-1CA3-8C94-5D919C44EB88}"/>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070D8946-96C4-F6D9-7031-79B38FC149BA}"/>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FF04EB-ECDC-4799-A1F1-0208E94F335A}" type="slidenum">
              <a:t>15</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3" y="4640279"/>
            <a:ext cx="5608316" cy="3327693"/>
          </a:xfrm>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16</a:t>
            </a:fld>
            <a:endParaRPr lang="en-US" dirty="0"/>
          </a:p>
        </p:txBody>
      </p:sp>
    </p:spTree>
    <p:extLst>
      <p:ext uri="{BB962C8B-B14F-4D97-AF65-F5344CB8AC3E}">
        <p14:creationId xmlns:p14="http://schemas.microsoft.com/office/powerpoint/2010/main" val="332442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17</a:t>
            </a:fld>
            <a:endParaRPr lang="en-US" dirty="0"/>
          </a:p>
        </p:txBody>
      </p:sp>
    </p:spTree>
    <p:extLst>
      <p:ext uri="{BB962C8B-B14F-4D97-AF65-F5344CB8AC3E}">
        <p14:creationId xmlns:p14="http://schemas.microsoft.com/office/powerpoint/2010/main" val="19066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18</a:t>
            </a:fld>
            <a:endParaRPr lang="en-US" dirty="0"/>
          </a:p>
        </p:txBody>
      </p:sp>
    </p:spTree>
    <p:extLst>
      <p:ext uri="{BB962C8B-B14F-4D97-AF65-F5344CB8AC3E}">
        <p14:creationId xmlns:p14="http://schemas.microsoft.com/office/powerpoint/2010/main" val="3370735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19</a:t>
            </a:fld>
            <a:endParaRPr lang="en-US" dirty="0"/>
          </a:p>
        </p:txBody>
      </p:sp>
    </p:spTree>
    <p:extLst>
      <p:ext uri="{BB962C8B-B14F-4D97-AF65-F5344CB8AC3E}">
        <p14:creationId xmlns:p14="http://schemas.microsoft.com/office/powerpoint/2010/main" val="220484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6C367-3FE1-450F-B719-F4F6929D44A6}"/>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5CFCA66-5748-75A2-BD43-EC59730D4234}"/>
              </a:ext>
            </a:extLst>
          </p:cNvPr>
          <p:cNvSpPr txBox="1">
            <a:spLocks noGrp="1"/>
          </p:cNvSpPr>
          <p:nvPr>
            <p:ph type="body" sz="quarter" idx="1"/>
          </p:nvPr>
        </p:nvSpPr>
        <p:spPr>
          <a:xfrm>
            <a:off x="701043" y="4473894"/>
            <a:ext cx="5608316" cy="4527866"/>
          </a:xfrm>
        </p:spPr>
        <p:txBody>
          <a:bodyPr/>
          <a:lstStyle/>
          <a:p>
            <a:pPr lvl="0">
              <a:lnSpc>
                <a:spcPct val="107000"/>
              </a:lnSpc>
              <a:spcAft>
                <a:spcPts val="815"/>
              </a:spcAft>
            </a:pPr>
            <a:endParaRPr lang="en-US" dirty="0">
              <a:latin typeface="Calibri" pitchFamily="34"/>
              <a:cs typeface="Times New Roman" pitchFamily="18"/>
            </a:endParaRPr>
          </a:p>
          <a:p>
            <a:pPr lvl="0">
              <a:lnSpc>
                <a:spcPct val="107000"/>
              </a:lnSpc>
              <a:spcAft>
                <a:spcPts val="815"/>
              </a:spcAft>
            </a:pPr>
            <a:endParaRPr lang="en-US" dirty="0">
              <a:latin typeface="Calibri" pitchFamily="34"/>
              <a:cs typeface="Times New Roman" pitchFamily="18"/>
            </a:endParaRPr>
          </a:p>
          <a:p>
            <a:pPr lvl="0"/>
            <a:endParaRPr lang="en-US" dirty="0"/>
          </a:p>
        </p:txBody>
      </p:sp>
      <p:sp>
        <p:nvSpPr>
          <p:cNvPr id="4" name="Slide Number Placeholder 3">
            <a:extLst>
              <a:ext uri="{FF2B5EF4-FFF2-40B4-BE49-F238E27FC236}">
                <a16:creationId xmlns:a16="http://schemas.microsoft.com/office/drawing/2014/main" id="{D8966EA2-CDE5-DF85-321E-C5582E0DD61C}"/>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CBAC93-1AFF-4D4D-AB71-2C7C894833F4}" type="slidenum">
              <a:t>2</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5192A-F0F2-229D-BE24-4344830638C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FAB92E5-1977-9BD9-292C-F7528011C97C}"/>
              </a:ext>
            </a:extLst>
          </p:cNvPr>
          <p:cNvSpPr txBox="1">
            <a:spLocks noGrp="1"/>
          </p:cNvSpPr>
          <p:nvPr>
            <p:ph type="body" sz="quarter" idx="1"/>
          </p:nvPr>
        </p:nvSpPr>
        <p:spPr/>
        <p:txBody>
          <a:bodyPr/>
          <a:lstStyle/>
          <a:p>
            <a:pPr lvl="0"/>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21</a:t>
            </a:fld>
            <a:endParaRPr lang="en-US" dirty="0"/>
          </a:p>
        </p:txBody>
      </p:sp>
    </p:spTree>
    <p:extLst>
      <p:ext uri="{BB962C8B-B14F-4D97-AF65-F5344CB8AC3E}">
        <p14:creationId xmlns:p14="http://schemas.microsoft.com/office/powerpoint/2010/main" val="400637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563DC-6266-0A44-4D67-690DA30CC16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40F263D-E8F2-E194-F617-C8AFDA060ECD}"/>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49A2C305-0E64-3265-E3AF-2348D2C8D3C3}"/>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5758C2-68C4-47C9-B661-889D5A24FC6A}" type="slidenum">
              <a:t>22</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306CE8-CE6B-6D9A-CC33-A59F9ABFE424}"/>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19FE067-0BB5-A6B8-6174-836D9725D084}"/>
              </a:ext>
            </a:extLst>
          </p:cNvPr>
          <p:cNvSpPr txBox="1">
            <a:spLocks noGrp="1"/>
          </p:cNvSpPr>
          <p:nvPr>
            <p:ph type="body" sz="quarter" idx="1"/>
          </p:nvPr>
        </p:nvSpPr>
        <p:spPr>
          <a:xfrm>
            <a:off x="701043" y="4473894"/>
            <a:ext cx="5608316" cy="3778566"/>
          </a:xfrm>
        </p:spPr>
        <p:txBody>
          <a:bodyPr/>
          <a:lstStyle/>
          <a:p>
            <a:pPr lvl="0"/>
            <a:endParaRPr lang="en-US" dirty="0"/>
          </a:p>
        </p:txBody>
      </p:sp>
      <p:sp>
        <p:nvSpPr>
          <p:cNvPr id="4" name="Slide Number Placeholder 3">
            <a:extLst>
              <a:ext uri="{FF2B5EF4-FFF2-40B4-BE49-F238E27FC236}">
                <a16:creationId xmlns:a16="http://schemas.microsoft.com/office/drawing/2014/main" id="{447A01E0-EA9B-BE59-1B18-62410E32CD04}"/>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5C5848-B8A4-4305-8CFE-3E8E69A46A48}" type="slidenum">
              <a:t>23</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955967" y="4473894"/>
            <a:ext cx="5098469" cy="3660462"/>
          </a:xfrm>
        </p:spPr>
        <p:txBody>
          <a:bodyPr/>
          <a:lstStyle/>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24</a:t>
            </a:fld>
            <a:endParaRPr lang="en-US" dirty="0"/>
          </a:p>
        </p:txBody>
      </p:sp>
    </p:spTree>
    <p:extLst>
      <p:ext uri="{BB962C8B-B14F-4D97-AF65-F5344CB8AC3E}">
        <p14:creationId xmlns:p14="http://schemas.microsoft.com/office/powerpoint/2010/main" val="184459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BA1D49B8-F703-438F-BAD3-32F13F067677}" type="slidenum">
              <a:rPr lang="en-US" smtClean="0"/>
              <a:t>25</a:t>
            </a:fld>
            <a:endParaRPr lang="en-US" dirty="0"/>
          </a:p>
        </p:txBody>
      </p:sp>
    </p:spTree>
    <p:extLst>
      <p:ext uri="{BB962C8B-B14F-4D97-AF65-F5344CB8AC3E}">
        <p14:creationId xmlns:p14="http://schemas.microsoft.com/office/powerpoint/2010/main" val="18751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CF2CF-5A23-782F-8991-1E5B691973D8}"/>
              </a:ext>
            </a:extLst>
          </p:cNvPr>
          <p:cNvSpPr>
            <a:spLocks noGrp="1" noRot="1" noChangeAspect="1"/>
          </p:cNvSpPr>
          <p:nvPr>
            <p:ph type="sldImg"/>
          </p:nvPr>
        </p:nvSpPr>
        <p:spPr>
          <a:xfrm>
            <a:off x="315913" y="619125"/>
            <a:ext cx="6302375" cy="3544888"/>
          </a:xfrm>
        </p:spPr>
      </p:sp>
      <p:sp>
        <p:nvSpPr>
          <p:cNvPr id="3" name="Notes Placeholder 2">
            <a:extLst>
              <a:ext uri="{FF2B5EF4-FFF2-40B4-BE49-F238E27FC236}">
                <a16:creationId xmlns:a16="http://schemas.microsoft.com/office/drawing/2014/main" id="{924B4F78-C44D-15E0-5172-2ECA6453922D}"/>
              </a:ext>
            </a:extLst>
          </p:cNvPr>
          <p:cNvSpPr txBox="1">
            <a:spLocks noGrp="1"/>
          </p:cNvSpPr>
          <p:nvPr>
            <p:ph type="body" sz="quarter" idx="1"/>
          </p:nvPr>
        </p:nvSpPr>
        <p:spPr>
          <a:xfrm>
            <a:off x="833123" y="4514534"/>
            <a:ext cx="5608316" cy="3660462"/>
          </a:xfrm>
        </p:spPr>
        <p:txBody>
          <a:bodyPr/>
          <a:lstStyle/>
          <a:p>
            <a:pPr lvl="0">
              <a:lnSpc>
                <a:spcPct val="107000"/>
              </a:lnSpc>
              <a:spcAft>
                <a:spcPts val="815"/>
              </a:spcAft>
            </a:pPr>
            <a:endParaRPr lang="en-US" dirty="0"/>
          </a:p>
        </p:txBody>
      </p:sp>
      <p:sp>
        <p:nvSpPr>
          <p:cNvPr id="4" name="Slide Number Placeholder 3">
            <a:extLst>
              <a:ext uri="{FF2B5EF4-FFF2-40B4-BE49-F238E27FC236}">
                <a16:creationId xmlns:a16="http://schemas.microsoft.com/office/drawing/2014/main" id="{7DB94C14-41EA-5BA7-A424-76D54DD44708}"/>
              </a:ext>
            </a:extLst>
          </p:cNvPr>
          <p:cNvSpPr txBox="1"/>
          <p:nvPr/>
        </p:nvSpPr>
        <p:spPr>
          <a:xfrm>
            <a:off x="3970937" y="978499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D3E2C4-0C05-47C0-8ABA-14092AFE7E4D}" type="slidenum">
              <a:t>3</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9A1445-9A78-0E0F-0E0E-7BE2B97EA4C7}"/>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3F30BAAE-C505-560E-6B62-7ABB93D25841}"/>
              </a:ext>
            </a:extLst>
          </p:cNvPr>
          <p:cNvSpPr txBox="1">
            <a:spLocks noGrp="1"/>
          </p:cNvSpPr>
          <p:nvPr>
            <p:ph type="body" sz="quarter" idx="1"/>
          </p:nvPr>
        </p:nvSpPr>
        <p:spPr>
          <a:xfrm>
            <a:off x="717550" y="4473888"/>
            <a:ext cx="5608316" cy="3660462"/>
          </a:xfrm>
        </p:spPr>
        <p:txBody>
          <a:bodyPr/>
          <a:lstStyle/>
          <a:p>
            <a:pPr lvl="0"/>
            <a:endParaRPr lang="en-US" dirty="0"/>
          </a:p>
        </p:txBody>
      </p:sp>
      <p:sp>
        <p:nvSpPr>
          <p:cNvPr id="4" name="Slide Number Placeholder 3">
            <a:extLst>
              <a:ext uri="{FF2B5EF4-FFF2-40B4-BE49-F238E27FC236}">
                <a16:creationId xmlns:a16="http://schemas.microsoft.com/office/drawing/2014/main" id="{3BBE9B82-7D60-D202-FBCC-B73CB916F883}"/>
              </a:ext>
            </a:extLst>
          </p:cNvPr>
          <p:cNvSpPr txBox="1"/>
          <p:nvPr/>
        </p:nvSpPr>
        <p:spPr>
          <a:xfrm>
            <a:off x="3970937" y="8854022"/>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F7C7ED-8772-4CD2-9887-97012FB7B3C7}" type="slidenum">
              <a:t>4</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E7607-4627-565B-2BFD-BFAFEEF52D25}"/>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20E5368-D607-6787-0149-3869BA955932}"/>
              </a:ext>
            </a:extLst>
          </p:cNvPr>
          <p:cNvSpPr txBox="1">
            <a:spLocks noGrp="1"/>
          </p:cNvSpPr>
          <p:nvPr>
            <p:ph type="body" sz="quarter" idx="1"/>
          </p:nvPr>
        </p:nvSpPr>
        <p:spPr>
          <a:xfrm>
            <a:off x="701043" y="4473894"/>
            <a:ext cx="5608316" cy="4629466"/>
          </a:xfrm>
        </p:spPr>
        <p:txBody>
          <a:bodyPr/>
          <a:lstStyle/>
          <a:p>
            <a:pPr lvl="0"/>
            <a:r>
              <a:rPr lang="en-US" dirty="0"/>
              <a:t> </a:t>
            </a:r>
          </a:p>
        </p:txBody>
      </p:sp>
      <p:sp>
        <p:nvSpPr>
          <p:cNvPr id="4" name="Slide Number Placeholder 3">
            <a:extLst>
              <a:ext uri="{FF2B5EF4-FFF2-40B4-BE49-F238E27FC236}">
                <a16:creationId xmlns:a16="http://schemas.microsoft.com/office/drawing/2014/main" id="{CE86F19E-65CD-4BE5-436B-302EE8519B4D}"/>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617E20C-F555-4E79-8FA2-F0A981837C2E}" type="slidenum">
              <a:t>5</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599E7-AD94-72A4-4B76-00308651D53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4DA0D05B-EF49-298B-92A3-9FF0915DC076}"/>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7C2257E5-5B79-81EB-B96C-E4C4E1206BA2}"/>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4236FC2-C6DC-4021-8FA4-C84E7DDA9D18}" type="slidenum">
              <a:t>6</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3" y="4473894"/>
            <a:ext cx="5608316" cy="4822506"/>
          </a:xfrm>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lvl="0"/>
            <a:fld id="{BA1D49B8-F703-438F-BAD3-32F13F067677}" type="slidenum">
              <a:rPr lang="en-US" smtClean="0"/>
              <a:t>7</a:t>
            </a:fld>
            <a:endParaRPr lang="en-US" dirty="0"/>
          </a:p>
        </p:txBody>
      </p:sp>
    </p:spTree>
    <p:extLst>
      <p:ext uri="{BB962C8B-B14F-4D97-AF65-F5344CB8AC3E}">
        <p14:creationId xmlns:p14="http://schemas.microsoft.com/office/powerpoint/2010/main" val="200844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DF3AD-1C62-55F5-D079-4AE9CBE94E6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7DEBD6F7-5022-246E-3E56-20245FFA1638}"/>
              </a:ext>
            </a:extLst>
          </p:cNvPr>
          <p:cNvSpPr txBox="1">
            <a:spLocks noGrp="1"/>
          </p:cNvSpPr>
          <p:nvPr>
            <p:ph type="body" sz="quarter" idx="1"/>
          </p:nvPr>
        </p:nvSpPr>
        <p:spPr>
          <a:xfrm>
            <a:off x="701043" y="4473894"/>
            <a:ext cx="5608316" cy="3996338"/>
          </a:xfrm>
        </p:spPr>
        <p:txBody>
          <a:bodyPr/>
          <a:lstStyle/>
          <a:p>
            <a:pPr lvl="0"/>
            <a:endParaRPr lang="en-US" dirty="0"/>
          </a:p>
        </p:txBody>
      </p:sp>
      <p:sp>
        <p:nvSpPr>
          <p:cNvPr id="4" name="Slide Number Placeholder 3">
            <a:extLst>
              <a:ext uri="{FF2B5EF4-FFF2-40B4-BE49-F238E27FC236}">
                <a16:creationId xmlns:a16="http://schemas.microsoft.com/office/drawing/2014/main" id="{11849922-37FF-4866-C978-951476292B4D}"/>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4899A72-2E16-4039-8640-B395D76C5353}" type="slidenum">
              <a:t>8</a:t>
            </a:fld>
            <a:endParaRPr lang="en-US" sz="1200" b="0" i="0" u="none" strike="noStrike" kern="0" cap="none" spc="0" baseline="0" dirty="0">
              <a:solidFill>
                <a:srgbClr val="000000"/>
              </a:solidFill>
              <a:uFillTx/>
              <a:latin typeface="Apto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F87A8-3149-99FC-9A83-4FBC53A93003}"/>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748368B-F294-2CA7-02EC-5B26CE16C4CC}"/>
              </a:ext>
            </a:extLst>
          </p:cNvPr>
          <p:cNvSpPr txBox="1">
            <a:spLocks noGrp="1"/>
          </p:cNvSpPr>
          <p:nvPr>
            <p:ph type="body" sz="quarter" idx="1"/>
          </p:nvPr>
        </p:nvSpPr>
        <p:spPr/>
        <p:txBody>
          <a:bodyPr/>
          <a:lstStyle/>
          <a:p>
            <a:pPr lvl="0"/>
            <a:endParaRPr lang="en-US" dirty="0"/>
          </a:p>
        </p:txBody>
      </p:sp>
      <p:sp>
        <p:nvSpPr>
          <p:cNvPr id="4" name="Slide Number Placeholder 3">
            <a:extLst>
              <a:ext uri="{FF2B5EF4-FFF2-40B4-BE49-F238E27FC236}">
                <a16:creationId xmlns:a16="http://schemas.microsoft.com/office/drawing/2014/main" id="{8964F6E6-3496-8FE8-399E-5546A2EEBA87}"/>
              </a:ext>
            </a:extLst>
          </p:cNvPr>
          <p:cNvSpPr txBox="1"/>
          <p:nvPr/>
        </p:nvSpPr>
        <p:spPr>
          <a:xfrm>
            <a:off x="3970937" y="8829958"/>
            <a:ext cx="3037837" cy="466435"/>
          </a:xfrm>
          <a:prstGeom prst="rect">
            <a:avLst/>
          </a:prstGeom>
          <a:noFill/>
          <a:ln cap="flat">
            <a:noFill/>
          </a:ln>
        </p:spPr>
        <p:txBody>
          <a:bodyPr vert="horz" wrap="square" lIns="93177" tIns="46588" rIns="93177" bIns="46588" anchor="b" anchorCtr="0" compatLnSpc="1">
            <a:noAutofit/>
          </a:bodyPr>
          <a:lstStyle/>
          <a:p>
            <a:pPr marL="0" marR="0" lvl="0" indent="0" algn="r" defTabSz="93177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F62EE2-9088-402E-815F-48501B2A82E9}" type="slidenum">
              <a:t>9</a:t>
            </a:fld>
            <a:endParaRPr lang="en-US" sz="1200" b="0" i="0" u="none" strike="noStrike" kern="0" cap="none" spc="0" baseline="0" dirty="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2F7BC2F0-8B8D-BB45-2AF9-FDC06A09C4EC}"/>
              </a:ext>
            </a:extLst>
          </p:cNvPr>
          <p:cNvGrpSpPr/>
          <p:nvPr/>
        </p:nvGrpSpPr>
        <p:grpSpPr>
          <a:xfrm>
            <a:off x="546097" y="-4764"/>
            <a:ext cx="5014918" cy="6862763"/>
            <a:chOff x="546097" y="-4764"/>
            <a:chExt cx="5014918" cy="6862763"/>
          </a:xfrm>
        </p:grpSpPr>
        <p:sp>
          <p:nvSpPr>
            <p:cNvPr id="3" name="Freeform 6">
              <a:extLst>
                <a:ext uri="{FF2B5EF4-FFF2-40B4-BE49-F238E27FC236}">
                  <a16:creationId xmlns:a16="http://schemas.microsoft.com/office/drawing/2014/main" id="{3632168A-E8A9-2A6F-0F24-55A3B6677982}"/>
                </a:ext>
              </a:extLst>
            </p:cNvPr>
            <p:cNvSpPr/>
            <p:nvPr/>
          </p:nvSpPr>
          <p:spPr>
            <a:xfrm>
              <a:off x="984251" y="-4764"/>
              <a:ext cx="1063620" cy="2782884"/>
            </a:xfrm>
            <a:custGeom>
              <a:avLst/>
              <a:gdLst>
                <a:gd name="f0" fmla="val w"/>
                <a:gd name="f1" fmla="val h"/>
                <a:gd name="f2" fmla="val 0"/>
                <a:gd name="f3" fmla="val 670"/>
                <a:gd name="f4" fmla="val 1753"/>
                <a:gd name="f5" fmla="val 1696"/>
                <a:gd name="f6" fmla="val 225"/>
                <a:gd name="f7" fmla="val 430"/>
                <a:gd name="f8" fmla="*/ f0 1 670"/>
                <a:gd name="f9" fmla="*/ f1 1 1753"/>
                <a:gd name="f10" fmla="+- f4 0 f2"/>
                <a:gd name="f11" fmla="+- f3 0 f2"/>
                <a:gd name="f12" fmla="*/ f11 1 670"/>
                <a:gd name="f13" fmla="*/ f10 1 1753"/>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670" h="1753">
                  <a:moveTo>
                    <a:pt x="f2" y="f5"/>
                  </a:moveTo>
                  <a:lnTo>
                    <a:pt x="f6" y="f4"/>
                  </a:lnTo>
                  <a:lnTo>
                    <a:pt x="f3" y="f2"/>
                  </a:lnTo>
                  <a:lnTo>
                    <a:pt x="f7" y="f2"/>
                  </a:lnTo>
                  <a:lnTo>
                    <a:pt x="f2" y="f5"/>
                  </a:lnTo>
                  <a:close/>
                </a:path>
              </a:pathLst>
            </a:custGeom>
            <a:solidFill>
              <a:srgbClr val="30ACE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4" name="Freeform 7">
              <a:extLst>
                <a:ext uri="{FF2B5EF4-FFF2-40B4-BE49-F238E27FC236}">
                  <a16:creationId xmlns:a16="http://schemas.microsoft.com/office/drawing/2014/main" id="{4AEBFFAE-84A0-5BD2-6308-FFD9687BDF5F}"/>
                </a:ext>
              </a:extLst>
            </p:cNvPr>
            <p:cNvSpPr/>
            <p:nvPr/>
          </p:nvSpPr>
          <p:spPr>
            <a:xfrm>
              <a:off x="546097" y="-4764"/>
              <a:ext cx="1035045" cy="2673348"/>
            </a:xfrm>
            <a:custGeom>
              <a:avLst/>
              <a:gdLst>
                <a:gd name="f0" fmla="val w"/>
                <a:gd name="f1" fmla="val h"/>
                <a:gd name="f2" fmla="val 0"/>
                <a:gd name="f3" fmla="val 652"/>
                <a:gd name="f4" fmla="val 1684"/>
                <a:gd name="f5" fmla="val 225"/>
                <a:gd name="f6" fmla="val 411"/>
                <a:gd name="f7" fmla="val 1627"/>
                <a:gd name="f8" fmla="val 219"/>
                <a:gd name="f9" fmla="val 1681"/>
                <a:gd name="f10" fmla="*/ f0 1 652"/>
                <a:gd name="f11" fmla="*/ f1 1 1684"/>
                <a:gd name="f12" fmla="+- f4 0 f2"/>
                <a:gd name="f13" fmla="+- f3 0 f2"/>
                <a:gd name="f14" fmla="*/ f13 1 652"/>
                <a:gd name="f15" fmla="*/ f12 1 1684"/>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52" h="1684">
                  <a:moveTo>
                    <a:pt x="f5" y="f4"/>
                  </a:moveTo>
                  <a:lnTo>
                    <a:pt x="f3" y="f2"/>
                  </a:lnTo>
                  <a:lnTo>
                    <a:pt x="f6" y="f2"/>
                  </a:lnTo>
                  <a:lnTo>
                    <a:pt x="f2" y="f7"/>
                  </a:lnTo>
                  <a:lnTo>
                    <a:pt x="f8" y="f9"/>
                  </a:lnTo>
                  <a:lnTo>
                    <a:pt x="f5" y="f4"/>
                  </a:lnTo>
                  <a:close/>
                </a:path>
              </a:pathLst>
            </a:custGeom>
            <a:solidFill>
              <a:srgbClr val="5959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5" name="Freeform 9">
              <a:extLst>
                <a:ext uri="{FF2B5EF4-FFF2-40B4-BE49-F238E27FC236}">
                  <a16:creationId xmlns:a16="http://schemas.microsoft.com/office/drawing/2014/main" id="{7B6CDDC4-027F-D9E5-0C17-CA1C987F22CE}"/>
                </a:ext>
              </a:extLst>
            </p:cNvPr>
            <p:cNvSpPr/>
            <p:nvPr/>
          </p:nvSpPr>
          <p:spPr>
            <a:xfrm>
              <a:off x="546097" y="2582859"/>
              <a:ext cx="2693986" cy="4275140"/>
            </a:xfrm>
            <a:custGeom>
              <a:avLst/>
              <a:gdLst>
                <a:gd name="f0" fmla="val w"/>
                <a:gd name="f1" fmla="val h"/>
                <a:gd name="f2" fmla="val 0"/>
                <a:gd name="f3" fmla="val 1697"/>
                <a:gd name="f4" fmla="val 2693"/>
                <a:gd name="f5" fmla="val 1622"/>
                <a:gd name="f6" fmla="*/ f0 1 1697"/>
                <a:gd name="f7" fmla="*/ f1 1 2693"/>
                <a:gd name="f8" fmla="+- f4 0 f2"/>
                <a:gd name="f9" fmla="+- f3 0 f2"/>
                <a:gd name="f10" fmla="*/ f9 1 1697"/>
                <a:gd name="f11" fmla="*/ f8 1 2693"/>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697" h="2693">
                  <a:moveTo>
                    <a:pt x="f2" y="f2"/>
                  </a:moveTo>
                  <a:lnTo>
                    <a:pt x="f5" y="f4"/>
                  </a:lnTo>
                  <a:lnTo>
                    <a:pt x="f3" y="f4"/>
                  </a:lnTo>
                  <a:lnTo>
                    <a:pt x="f2"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6" name="Freeform 10">
              <a:extLst>
                <a:ext uri="{FF2B5EF4-FFF2-40B4-BE49-F238E27FC236}">
                  <a16:creationId xmlns:a16="http://schemas.microsoft.com/office/drawing/2014/main" id="{5A4CA551-CC36-B770-EAE3-A3F288FCE0EF}"/>
                </a:ext>
              </a:extLst>
            </p:cNvPr>
            <p:cNvSpPr/>
            <p:nvPr/>
          </p:nvSpPr>
          <p:spPr>
            <a:xfrm>
              <a:off x="989015" y="2692395"/>
              <a:ext cx="3332165" cy="4165604"/>
            </a:xfrm>
            <a:custGeom>
              <a:avLst/>
              <a:gdLst>
                <a:gd name="f0" fmla="val w"/>
                <a:gd name="f1" fmla="val h"/>
                <a:gd name="f2" fmla="val 0"/>
                <a:gd name="f3" fmla="val 2099"/>
                <a:gd name="f4" fmla="val 2624"/>
                <a:gd name="f5" fmla="val 2021"/>
                <a:gd name="f6" fmla="*/ f0 1 2099"/>
                <a:gd name="f7" fmla="*/ f1 1 2624"/>
                <a:gd name="f8" fmla="+- f4 0 f2"/>
                <a:gd name="f9" fmla="+- f3 0 f2"/>
                <a:gd name="f10" fmla="*/ f9 1 2099"/>
                <a:gd name="f11" fmla="*/ f8 1 2624"/>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99" h="2624">
                  <a:moveTo>
                    <a:pt x="f3" y="f4"/>
                  </a:moveTo>
                  <a:lnTo>
                    <a:pt x="f2" y="f2"/>
                  </a:lnTo>
                  <a:lnTo>
                    <a:pt x="f5" y="f4"/>
                  </a:lnTo>
                  <a:lnTo>
                    <a:pt x="f3" y="f4"/>
                  </a:lnTo>
                  <a:close/>
                </a:path>
              </a:pathLst>
            </a:custGeom>
            <a:solidFill>
              <a:srgbClr val="0C5A8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7" name="Freeform 11">
              <a:extLst>
                <a:ext uri="{FF2B5EF4-FFF2-40B4-BE49-F238E27FC236}">
                  <a16:creationId xmlns:a16="http://schemas.microsoft.com/office/drawing/2014/main" id="{65459304-2871-9763-8693-08AF175375B2}"/>
                </a:ext>
              </a:extLst>
            </p:cNvPr>
            <p:cNvSpPr/>
            <p:nvPr/>
          </p:nvSpPr>
          <p:spPr>
            <a:xfrm>
              <a:off x="984251" y="2687641"/>
              <a:ext cx="4576764" cy="4170358"/>
            </a:xfrm>
            <a:custGeom>
              <a:avLst/>
              <a:gdLst>
                <a:gd name="f0" fmla="val w"/>
                <a:gd name="f1" fmla="val h"/>
                <a:gd name="f2" fmla="val 0"/>
                <a:gd name="f3" fmla="val 2883"/>
                <a:gd name="f4" fmla="val 2627"/>
                <a:gd name="f5" fmla="val 3"/>
                <a:gd name="f6" fmla="val 2102"/>
                <a:gd name="f7" fmla="val 225"/>
                <a:gd name="f8" fmla="val 57"/>
                <a:gd name="f9" fmla="*/ f0 1 2883"/>
                <a:gd name="f10" fmla="*/ f1 1 2627"/>
                <a:gd name="f11" fmla="+- f4 0 f2"/>
                <a:gd name="f12" fmla="+- f3 0 f2"/>
                <a:gd name="f13" fmla="*/ f12 1 2883"/>
                <a:gd name="f14" fmla="*/ f11 1 2627"/>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83" h="2627">
                  <a:moveTo>
                    <a:pt x="f2" y="f2"/>
                  </a:moveTo>
                  <a:lnTo>
                    <a:pt x="f5" y="f5"/>
                  </a:lnTo>
                  <a:lnTo>
                    <a:pt x="f6" y="f4"/>
                  </a:lnTo>
                  <a:lnTo>
                    <a:pt x="f3" y="f4"/>
                  </a:lnTo>
                  <a:lnTo>
                    <a:pt x="f7" y="f8"/>
                  </a:lnTo>
                  <a:lnTo>
                    <a:pt x="f2" y="f2"/>
                  </a:lnTo>
                  <a:close/>
                </a:path>
              </a:pathLst>
            </a:custGeom>
            <a:solidFill>
              <a:srgbClr val="1287C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8" name="Freeform 12">
              <a:extLst>
                <a:ext uri="{FF2B5EF4-FFF2-40B4-BE49-F238E27FC236}">
                  <a16:creationId xmlns:a16="http://schemas.microsoft.com/office/drawing/2014/main" id="{6F18C2DF-AF1C-CE8E-37BE-D0976F630471}"/>
                </a:ext>
              </a:extLst>
            </p:cNvPr>
            <p:cNvSpPr/>
            <p:nvPr/>
          </p:nvSpPr>
          <p:spPr>
            <a:xfrm>
              <a:off x="546097" y="2578095"/>
              <a:ext cx="3584576" cy="4279904"/>
            </a:xfrm>
            <a:custGeom>
              <a:avLst/>
              <a:gdLst>
                <a:gd name="f0" fmla="val w"/>
                <a:gd name="f1" fmla="val h"/>
                <a:gd name="f2" fmla="val 0"/>
                <a:gd name="f3" fmla="val 2258"/>
                <a:gd name="f4" fmla="val 2696"/>
                <a:gd name="f5" fmla="val 264"/>
                <a:gd name="f6" fmla="val 111"/>
                <a:gd name="f7" fmla="val 228"/>
                <a:gd name="f8" fmla="val 60"/>
                <a:gd name="f9" fmla="val 225"/>
                <a:gd name="f10" fmla="val 57"/>
                <a:gd name="f11" fmla="val 3"/>
                <a:gd name="f12" fmla="val 1697"/>
                <a:gd name="f13" fmla="*/ f0 1 2258"/>
                <a:gd name="f14" fmla="*/ f1 1 2696"/>
                <a:gd name="f15" fmla="+- f4 0 f2"/>
                <a:gd name="f16" fmla="+- f3 0 f2"/>
                <a:gd name="f17" fmla="*/ f16 1 2258"/>
                <a:gd name="f18" fmla="*/ f15 1 2696"/>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258" h="2696">
                  <a:moveTo>
                    <a:pt x="f3" y="f4"/>
                  </a:moveTo>
                  <a:lnTo>
                    <a:pt x="f5" y="f6"/>
                  </a:lnTo>
                  <a:lnTo>
                    <a:pt x="f7" y="f8"/>
                  </a:lnTo>
                  <a:lnTo>
                    <a:pt x="f9" y="f10"/>
                  </a:lnTo>
                  <a:lnTo>
                    <a:pt x="f2" y="f2"/>
                  </a:lnTo>
                  <a:lnTo>
                    <a:pt x="f2" y="f11"/>
                  </a:lnTo>
                  <a:lnTo>
                    <a:pt x="f12" y="f4"/>
                  </a:lnTo>
                  <a:lnTo>
                    <a:pt x="f3" y="f4"/>
                  </a:lnTo>
                  <a:close/>
                </a:path>
              </a:pathLst>
            </a:custGeom>
            <a:solidFill>
              <a:srgbClr val="40404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grpSp>
      <p:sp>
        <p:nvSpPr>
          <p:cNvPr id="9" name="Title 1">
            <a:extLst>
              <a:ext uri="{FF2B5EF4-FFF2-40B4-BE49-F238E27FC236}">
                <a16:creationId xmlns:a16="http://schemas.microsoft.com/office/drawing/2014/main" id="{C5F0E9BF-E0BD-3421-63CA-06CEF02333C0}"/>
              </a:ext>
            </a:extLst>
          </p:cNvPr>
          <p:cNvSpPr txBox="1">
            <a:spLocks noGrp="1"/>
          </p:cNvSpPr>
          <p:nvPr>
            <p:ph type="ctrTitle"/>
          </p:nvPr>
        </p:nvSpPr>
        <p:spPr>
          <a:xfrm>
            <a:off x="2928402" y="1380067"/>
            <a:ext cx="8574621" cy="2616198"/>
          </a:xfrm>
        </p:spPr>
        <p:txBody>
          <a:bodyPr anchor="b" anchorCtr="0"/>
          <a:lstStyle>
            <a:lvl1pPr algn="r">
              <a:defRPr sz="6000"/>
            </a:lvl1pPr>
          </a:lstStyle>
          <a:p>
            <a:pPr lvl="0"/>
            <a:r>
              <a:rPr lang="en-US"/>
              <a:t>Click to edit Master title style</a:t>
            </a:r>
          </a:p>
        </p:txBody>
      </p:sp>
      <p:sp>
        <p:nvSpPr>
          <p:cNvPr id="10" name="Subtitle 2">
            <a:extLst>
              <a:ext uri="{FF2B5EF4-FFF2-40B4-BE49-F238E27FC236}">
                <a16:creationId xmlns:a16="http://schemas.microsoft.com/office/drawing/2014/main" id="{5470234A-0112-954E-5545-BCBF45C0ED6C}"/>
              </a:ext>
            </a:extLst>
          </p:cNvPr>
          <p:cNvSpPr txBox="1">
            <a:spLocks noGrp="1"/>
          </p:cNvSpPr>
          <p:nvPr>
            <p:ph type="subTitle" idx="1"/>
          </p:nvPr>
        </p:nvSpPr>
        <p:spPr>
          <a:xfrm>
            <a:off x="4515380" y="3996266"/>
            <a:ext cx="6987643" cy="1388534"/>
          </a:xfrm>
        </p:spPr>
        <p:txBody>
          <a:bodyPr anchor="t"/>
          <a:lstStyle>
            <a:lvl1pPr marL="0" indent="0" algn="r">
              <a:spcBef>
                <a:spcPts val="500"/>
              </a:spcBef>
              <a:buNone/>
              <a:defRPr sz="2100"/>
            </a:lvl1pPr>
          </a:lstStyle>
          <a:p>
            <a:pPr lvl="0"/>
            <a:r>
              <a:rPr lang="en-US"/>
              <a:t>Click to edit Master subtitle style</a:t>
            </a:r>
          </a:p>
        </p:txBody>
      </p:sp>
      <p:sp>
        <p:nvSpPr>
          <p:cNvPr id="11" name="Date Placeholder 3">
            <a:extLst>
              <a:ext uri="{FF2B5EF4-FFF2-40B4-BE49-F238E27FC236}">
                <a16:creationId xmlns:a16="http://schemas.microsoft.com/office/drawing/2014/main" id="{5F9AFA37-94F0-4398-D8F1-738EAC10EB69}"/>
              </a:ext>
            </a:extLst>
          </p:cNvPr>
          <p:cNvSpPr txBox="1">
            <a:spLocks noGrp="1"/>
          </p:cNvSpPr>
          <p:nvPr>
            <p:ph type="dt" sz="half" idx="7"/>
          </p:nvPr>
        </p:nvSpPr>
        <p:spPr/>
        <p:txBody>
          <a:bodyPr/>
          <a:lstStyle>
            <a:lvl1pPr>
              <a:defRPr/>
            </a:lvl1pPr>
          </a:lstStyle>
          <a:p>
            <a:pPr lvl="0"/>
            <a:fld id="{01A2795A-F7F1-4B16-BA38-A9F5618D5E87}" type="datetime1">
              <a:rPr lang="en-US"/>
              <a:pPr lvl="0"/>
              <a:t>3/6/2024</a:t>
            </a:fld>
            <a:endParaRPr lang="en-US" dirty="0"/>
          </a:p>
        </p:txBody>
      </p:sp>
      <p:sp>
        <p:nvSpPr>
          <p:cNvPr id="12" name="Footer Placeholder 4">
            <a:extLst>
              <a:ext uri="{FF2B5EF4-FFF2-40B4-BE49-F238E27FC236}">
                <a16:creationId xmlns:a16="http://schemas.microsoft.com/office/drawing/2014/main" id="{68D282B9-FF3C-ACA1-DC31-EDCF975BD089}"/>
              </a:ext>
            </a:extLst>
          </p:cNvPr>
          <p:cNvSpPr txBox="1">
            <a:spLocks noGrp="1"/>
          </p:cNvSpPr>
          <p:nvPr>
            <p:ph type="ftr" sz="quarter" idx="9"/>
          </p:nvPr>
        </p:nvSpPr>
        <p:spPr>
          <a:xfrm>
            <a:off x="5332415" y="5883277"/>
            <a:ext cx="4324042" cy="365129"/>
          </a:xfrm>
        </p:spPr>
        <p:txBody>
          <a:bodyPr/>
          <a:lstStyle>
            <a:lvl1pPr>
              <a:defRPr/>
            </a:lvl1pPr>
          </a:lstStyle>
          <a:p>
            <a:pPr lvl="0"/>
            <a:endParaRPr lang="en-US" dirty="0"/>
          </a:p>
        </p:txBody>
      </p:sp>
      <p:sp>
        <p:nvSpPr>
          <p:cNvPr id="13" name="Slide Number Placeholder 5">
            <a:extLst>
              <a:ext uri="{FF2B5EF4-FFF2-40B4-BE49-F238E27FC236}">
                <a16:creationId xmlns:a16="http://schemas.microsoft.com/office/drawing/2014/main" id="{292C0C27-3372-C26A-308E-176507638A56}"/>
              </a:ext>
            </a:extLst>
          </p:cNvPr>
          <p:cNvSpPr txBox="1">
            <a:spLocks noGrp="1"/>
          </p:cNvSpPr>
          <p:nvPr>
            <p:ph type="sldNum" sz="quarter" idx="8"/>
          </p:nvPr>
        </p:nvSpPr>
        <p:spPr/>
        <p:txBody>
          <a:bodyPr/>
          <a:lstStyle>
            <a:lvl1pPr>
              <a:defRPr/>
            </a:lvl1pPr>
          </a:lstStyle>
          <a:p>
            <a:pPr lvl="0"/>
            <a:fld id="{5D0FE144-F71D-4A59-9E75-52C77B4FC15D}" type="slidenum">
              <a:t>‹#›</a:t>
            </a:fld>
            <a:endParaRPr lang="en-US" dirty="0"/>
          </a:p>
        </p:txBody>
      </p:sp>
    </p:spTree>
    <p:extLst>
      <p:ext uri="{BB962C8B-B14F-4D97-AF65-F5344CB8AC3E}">
        <p14:creationId xmlns:p14="http://schemas.microsoft.com/office/powerpoint/2010/main" val="31030381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6736-01E2-33A6-D5B7-C5459FDA8FF7}"/>
              </a:ext>
            </a:extLst>
          </p:cNvPr>
          <p:cNvSpPr txBox="1">
            <a:spLocks noGrp="1"/>
          </p:cNvSpPr>
          <p:nvPr>
            <p:ph type="title"/>
          </p:nvPr>
        </p:nvSpPr>
        <p:spPr>
          <a:xfrm>
            <a:off x="1484308" y="4732861"/>
            <a:ext cx="10018715"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B528C5FB-F2C3-05C2-718D-C5E945073B2A}"/>
              </a:ext>
            </a:extLst>
          </p:cNvPr>
          <p:cNvSpPr txBox="1">
            <a:spLocks noGrp="1"/>
          </p:cNvSpPr>
          <p:nvPr>
            <p:ph type="pic" idx="4294967295"/>
          </p:nvPr>
        </p:nvSpPr>
        <p:spPr>
          <a:xfrm>
            <a:off x="2386007" y="932111"/>
            <a:ext cx="8225942" cy="3164976"/>
          </a:xfrm>
          <a:ln w="38103">
            <a:solidFill>
              <a:srgbClr val="CDD0D1"/>
            </a:solidFill>
            <a:prstDash val="solid"/>
          </a:ln>
        </p:spPr>
        <p:txBody>
          <a:bodyPr anchor="t" anchorCtr="1"/>
          <a:lstStyle>
            <a:lvl1pPr marL="0" indent="0" algn="ctr">
              <a:spcBef>
                <a:spcPts val="400"/>
              </a:spcBef>
              <a:buNone/>
              <a:defRPr sz="1600"/>
            </a:lvl1pPr>
          </a:lstStyle>
          <a:p>
            <a:pPr lvl="0"/>
            <a:r>
              <a:rPr lang="en-US" dirty="0"/>
              <a:t>Click icon to add picture</a:t>
            </a:r>
          </a:p>
        </p:txBody>
      </p:sp>
      <p:sp>
        <p:nvSpPr>
          <p:cNvPr id="4" name="Text Placeholder 3">
            <a:extLst>
              <a:ext uri="{FF2B5EF4-FFF2-40B4-BE49-F238E27FC236}">
                <a16:creationId xmlns:a16="http://schemas.microsoft.com/office/drawing/2014/main" id="{6A603B33-78CE-5171-FC48-02D59D3CF91C}"/>
              </a:ext>
            </a:extLst>
          </p:cNvPr>
          <p:cNvSpPr txBox="1">
            <a:spLocks noGrp="1"/>
          </p:cNvSpPr>
          <p:nvPr>
            <p:ph type="body" idx="4294967295"/>
          </p:nvPr>
        </p:nvSpPr>
        <p:spPr>
          <a:xfrm>
            <a:off x="1484308" y="5299606"/>
            <a:ext cx="10018715" cy="493711"/>
          </a:xfrm>
        </p:spPr>
        <p:txBody>
          <a:bodyPr anchorCtr="1"/>
          <a:lstStyle>
            <a:lvl1pPr marL="0" indent="0" algn="ctr">
              <a:spcBef>
                <a:spcPts val="300"/>
              </a:spcBef>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A1FF7D2A-A6CE-107D-3746-68DC1C52A1A7}"/>
              </a:ext>
            </a:extLst>
          </p:cNvPr>
          <p:cNvSpPr txBox="1">
            <a:spLocks noGrp="1"/>
          </p:cNvSpPr>
          <p:nvPr>
            <p:ph type="dt" sz="half" idx="7"/>
          </p:nvPr>
        </p:nvSpPr>
        <p:spPr/>
        <p:txBody>
          <a:bodyPr/>
          <a:lstStyle>
            <a:lvl1pPr>
              <a:defRPr/>
            </a:lvl1pPr>
          </a:lstStyle>
          <a:p>
            <a:pPr lvl="0"/>
            <a:fld id="{2B4AA849-6B67-4876-B0C6-B9972AF7631E}" type="datetime1">
              <a:rPr lang="en-US"/>
              <a:pPr lvl="0"/>
              <a:t>3/6/2024</a:t>
            </a:fld>
            <a:endParaRPr lang="en-US" dirty="0"/>
          </a:p>
        </p:txBody>
      </p:sp>
      <p:sp>
        <p:nvSpPr>
          <p:cNvPr id="6" name="Footer Placeholder 5">
            <a:extLst>
              <a:ext uri="{FF2B5EF4-FFF2-40B4-BE49-F238E27FC236}">
                <a16:creationId xmlns:a16="http://schemas.microsoft.com/office/drawing/2014/main" id="{D4AEE620-2B17-FDAC-671F-0A0B662C724E}"/>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04272531-B638-5CB2-92BD-E152928E2891}"/>
              </a:ext>
            </a:extLst>
          </p:cNvPr>
          <p:cNvSpPr txBox="1">
            <a:spLocks noGrp="1"/>
          </p:cNvSpPr>
          <p:nvPr>
            <p:ph type="sldNum" sz="quarter" idx="8"/>
          </p:nvPr>
        </p:nvSpPr>
        <p:spPr/>
        <p:txBody>
          <a:bodyPr/>
          <a:lstStyle>
            <a:lvl1pPr>
              <a:defRPr/>
            </a:lvl1pPr>
          </a:lstStyle>
          <a:p>
            <a:pPr lvl="0"/>
            <a:fld id="{AD4C00DE-B84E-4441-B19A-1E7FD4697C1B}" type="slidenum">
              <a:t>‹#›</a:t>
            </a:fld>
            <a:endParaRPr lang="en-US" dirty="0"/>
          </a:p>
        </p:txBody>
      </p:sp>
    </p:spTree>
    <p:extLst>
      <p:ext uri="{BB962C8B-B14F-4D97-AF65-F5344CB8AC3E}">
        <p14:creationId xmlns:p14="http://schemas.microsoft.com/office/powerpoint/2010/main" val="104460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5F4E-052B-2DBA-279D-F92E6CF360A5}"/>
              </a:ext>
            </a:extLst>
          </p:cNvPr>
          <p:cNvSpPr txBox="1">
            <a:spLocks noGrp="1"/>
          </p:cNvSpPr>
          <p:nvPr>
            <p:ph type="title"/>
          </p:nvPr>
        </p:nvSpPr>
        <p:spPr>
          <a:xfrm>
            <a:off x="1484308" y="685800"/>
            <a:ext cx="10018715" cy="3047996"/>
          </a:xfrm>
        </p:spPr>
        <p:txBody>
          <a:bodyPr/>
          <a:lstStyle>
            <a:lvl1pPr>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495869B7-FB71-9C66-BA4A-1DCFC1CCD6F6}"/>
              </a:ext>
            </a:extLst>
          </p:cNvPr>
          <p:cNvSpPr txBox="1">
            <a:spLocks noGrp="1"/>
          </p:cNvSpPr>
          <p:nvPr>
            <p:ph type="body" idx="4294967295"/>
          </p:nvPr>
        </p:nvSpPr>
        <p:spPr>
          <a:xfrm>
            <a:off x="1484308" y="4343400"/>
            <a:ext cx="10018715" cy="1447796"/>
          </a:xfrm>
        </p:spPr>
        <p:txBody>
          <a:bodyPr anchorCtr="1"/>
          <a:lstStyle>
            <a:lvl1pPr marL="0" indent="0" algn="ctr">
              <a:spcBef>
                <a:spcPts val="500"/>
              </a:spcBef>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4AD1A66-88DC-B3BF-C224-8425474274FA}"/>
              </a:ext>
            </a:extLst>
          </p:cNvPr>
          <p:cNvSpPr txBox="1">
            <a:spLocks noGrp="1"/>
          </p:cNvSpPr>
          <p:nvPr>
            <p:ph type="dt" sz="half" idx="7"/>
          </p:nvPr>
        </p:nvSpPr>
        <p:spPr/>
        <p:txBody>
          <a:bodyPr/>
          <a:lstStyle>
            <a:lvl1pPr>
              <a:defRPr/>
            </a:lvl1pPr>
          </a:lstStyle>
          <a:p>
            <a:pPr lvl="0"/>
            <a:fld id="{2852CA4B-EF2F-4E6A-B7E0-431EB0F7A2F9}" type="datetime1">
              <a:rPr lang="en-US"/>
              <a:pPr lvl="0"/>
              <a:t>3/6/2024</a:t>
            </a:fld>
            <a:endParaRPr lang="en-US" dirty="0"/>
          </a:p>
        </p:txBody>
      </p:sp>
      <p:sp>
        <p:nvSpPr>
          <p:cNvPr id="5" name="Footer Placeholder 4">
            <a:extLst>
              <a:ext uri="{FF2B5EF4-FFF2-40B4-BE49-F238E27FC236}">
                <a16:creationId xmlns:a16="http://schemas.microsoft.com/office/drawing/2014/main" id="{51BBBBB4-6876-0D59-D949-4B3F8425D7DE}"/>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5EA424AF-786D-94CF-6A9A-76F58922E8A4}"/>
              </a:ext>
            </a:extLst>
          </p:cNvPr>
          <p:cNvSpPr txBox="1">
            <a:spLocks noGrp="1"/>
          </p:cNvSpPr>
          <p:nvPr>
            <p:ph type="sldNum" sz="quarter" idx="8"/>
          </p:nvPr>
        </p:nvSpPr>
        <p:spPr/>
        <p:txBody>
          <a:bodyPr/>
          <a:lstStyle>
            <a:lvl1pPr>
              <a:defRPr/>
            </a:lvl1pPr>
          </a:lstStyle>
          <a:p>
            <a:pPr lvl="0"/>
            <a:fld id="{6A700564-605F-49CE-91D1-BBE959774AFC}" type="slidenum">
              <a:t>‹#›</a:t>
            </a:fld>
            <a:endParaRPr lang="en-US" dirty="0"/>
          </a:p>
        </p:txBody>
      </p:sp>
    </p:spTree>
    <p:extLst>
      <p:ext uri="{BB962C8B-B14F-4D97-AF65-F5344CB8AC3E}">
        <p14:creationId xmlns:p14="http://schemas.microsoft.com/office/powerpoint/2010/main" val="3134191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6827493-781B-A47E-761B-FEE82133EC11}"/>
              </a:ext>
            </a:extLst>
          </p:cNvPr>
          <p:cNvSpPr txBox="1"/>
          <p:nvPr/>
        </p:nvSpPr>
        <p:spPr>
          <a:xfrm>
            <a:off x="1598608" y="86301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dirty="0">
                <a:solidFill>
                  <a:srgbClr val="000000"/>
                </a:solidFill>
                <a:uFillTx/>
                <a:latin typeface="Corbel"/>
              </a:rPr>
              <a:t>“</a:t>
            </a:r>
          </a:p>
        </p:txBody>
      </p:sp>
      <p:sp>
        <p:nvSpPr>
          <p:cNvPr id="3" name="TextBox 14">
            <a:extLst>
              <a:ext uri="{FF2B5EF4-FFF2-40B4-BE49-F238E27FC236}">
                <a16:creationId xmlns:a16="http://schemas.microsoft.com/office/drawing/2014/main" id="{A9F94677-1DBF-722B-449D-AB465DDBB1C6}"/>
              </a:ext>
            </a:extLst>
          </p:cNvPr>
          <p:cNvSpPr txBox="1"/>
          <p:nvPr/>
        </p:nvSpPr>
        <p:spPr>
          <a:xfrm>
            <a:off x="10893420" y="281939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dirty="0">
                <a:solidFill>
                  <a:srgbClr val="000000"/>
                </a:solidFill>
                <a:uFillTx/>
                <a:latin typeface="Corbel"/>
              </a:rPr>
              <a:t>”</a:t>
            </a:r>
          </a:p>
        </p:txBody>
      </p:sp>
      <p:sp>
        <p:nvSpPr>
          <p:cNvPr id="4" name="Title 1">
            <a:extLst>
              <a:ext uri="{FF2B5EF4-FFF2-40B4-BE49-F238E27FC236}">
                <a16:creationId xmlns:a16="http://schemas.microsoft.com/office/drawing/2014/main" id="{F9B98471-3D3D-A406-F646-285DB060CE54}"/>
              </a:ext>
            </a:extLst>
          </p:cNvPr>
          <p:cNvSpPr txBox="1">
            <a:spLocks noGrp="1"/>
          </p:cNvSpPr>
          <p:nvPr>
            <p:ph type="title"/>
          </p:nvPr>
        </p:nvSpPr>
        <p:spPr>
          <a:xfrm>
            <a:off x="2208211" y="685800"/>
            <a:ext cx="8990015" cy="2743200"/>
          </a:xfrm>
        </p:spPr>
        <p:txBody>
          <a:bodyPr/>
          <a:lstStyle>
            <a:lvl1pPr>
              <a:defRPr sz="3200"/>
            </a:lvl1pPr>
          </a:lstStyle>
          <a:p>
            <a:pPr lvl="0"/>
            <a:r>
              <a:rPr lang="en-US"/>
              <a:t>Click to edit Master title style</a:t>
            </a:r>
          </a:p>
        </p:txBody>
      </p:sp>
      <p:sp>
        <p:nvSpPr>
          <p:cNvPr id="5" name="Text Placeholder 9">
            <a:extLst>
              <a:ext uri="{FF2B5EF4-FFF2-40B4-BE49-F238E27FC236}">
                <a16:creationId xmlns:a16="http://schemas.microsoft.com/office/drawing/2014/main" id="{145E2EFC-1FFD-A899-B4E7-5AFF8E921336}"/>
              </a:ext>
            </a:extLst>
          </p:cNvPr>
          <p:cNvSpPr txBox="1">
            <a:spLocks noGrp="1"/>
          </p:cNvSpPr>
          <p:nvPr>
            <p:ph type="body" idx="4294967295"/>
          </p:nvPr>
        </p:nvSpPr>
        <p:spPr>
          <a:xfrm>
            <a:off x="2436811" y="3429000"/>
            <a:ext cx="8532815" cy="381003"/>
          </a:xfrm>
        </p:spPr>
        <p:txBody>
          <a:bodyPr/>
          <a:lstStyle>
            <a:lvl1pPr marL="0" indent="0">
              <a:spcBef>
                <a:spcPts val="400"/>
              </a:spcBef>
              <a:buNone/>
              <a:defRPr sz="1800"/>
            </a:lvl1pPr>
          </a:lstStyle>
          <a:p>
            <a:pPr lvl="0"/>
            <a:r>
              <a:rPr lang="en-US"/>
              <a:t>Click to edit Master text styles</a:t>
            </a:r>
          </a:p>
        </p:txBody>
      </p:sp>
      <p:sp>
        <p:nvSpPr>
          <p:cNvPr id="6" name="Text Placeholder 2">
            <a:extLst>
              <a:ext uri="{FF2B5EF4-FFF2-40B4-BE49-F238E27FC236}">
                <a16:creationId xmlns:a16="http://schemas.microsoft.com/office/drawing/2014/main" id="{338CB963-C114-85EB-5C8B-212A90CDF41B}"/>
              </a:ext>
            </a:extLst>
          </p:cNvPr>
          <p:cNvSpPr txBox="1">
            <a:spLocks noGrp="1"/>
          </p:cNvSpPr>
          <p:nvPr>
            <p:ph type="body" idx="4294967295"/>
          </p:nvPr>
        </p:nvSpPr>
        <p:spPr>
          <a:xfrm>
            <a:off x="1484308" y="4343400"/>
            <a:ext cx="10018715" cy="1447796"/>
          </a:xfrm>
        </p:spPr>
        <p:txBody>
          <a:bodyPr anchorCtr="1"/>
          <a:lstStyle>
            <a:lvl1pPr marL="0" indent="0" algn="ctr">
              <a:spcBef>
                <a:spcPts val="500"/>
              </a:spcBef>
              <a:buNone/>
              <a:defRPr sz="2000"/>
            </a:lvl1pPr>
          </a:lstStyle>
          <a:p>
            <a:pPr lvl="0"/>
            <a:r>
              <a:rPr lang="en-US"/>
              <a:t>Click to edit Master text styles</a:t>
            </a:r>
          </a:p>
        </p:txBody>
      </p:sp>
      <p:sp>
        <p:nvSpPr>
          <p:cNvPr id="7" name="Date Placeholder 3">
            <a:extLst>
              <a:ext uri="{FF2B5EF4-FFF2-40B4-BE49-F238E27FC236}">
                <a16:creationId xmlns:a16="http://schemas.microsoft.com/office/drawing/2014/main" id="{E80BCC21-D573-E9AC-E860-140965DFEA38}"/>
              </a:ext>
            </a:extLst>
          </p:cNvPr>
          <p:cNvSpPr txBox="1">
            <a:spLocks noGrp="1"/>
          </p:cNvSpPr>
          <p:nvPr>
            <p:ph type="dt" sz="half" idx="7"/>
          </p:nvPr>
        </p:nvSpPr>
        <p:spPr/>
        <p:txBody>
          <a:bodyPr/>
          <a:lstStyle>
            <a:lvl1pPr>
              <a:defRPr/>
            </a:lvl1pPr>
          </a:lstStyle>
          <a:p>
            <a:pPr lvl="0"/>
            <a:fld id="{5A442BD7-2D57-4C37-9E14-896B57A3622A}" type="datetime1">
              <a:rPr lang="en-US"/>
              <a:pPr lvl="0"/>
              <a:t>3/6/2024</a:t>
            </a:fld>
            <a:endParaRPr lang="en-US" dirty="0"/>
          </a:p>
        </p:txBody>
      </p:sp>
      <p:sp>
        <p:nvSpPr>
          <p:cNvPr id="8" name="Footer Placeholder 4">
            <a:extLst>
              <a:ext uri="{FF2B5EF4-FFF2-40B4-BE49-F238E27FC236}">
                <a16:creationId xmlns:a16="http://schemas.microsoft.com/office/drawing/2014/main" id="{6B3D8D3C-019C-A177-89B9-F81541B44A24}"/>
              </a:ext>
            </a:extLst>
          </p:cNvPr>
          <p:cNvSpPr txBox="1">
            <a:spLocks noGrp="1"/>
          </p:cNvSpPr>
          <p:nvPr>
            <p:ph type="ftr" sz="quarter" idx="9"/>
          </p:nvPr>
        </p:nvSpPr>
        <p:spPr/>
        <p:txBody>
          <a:bodyPr/>
          <a:lstStyle>
            <a:lvl1pPr>
              <a:defRPr/>
            </a:lvl1pPr>
          </a:lstStyle>
          <a:p>
            <a:pPr lvl="0"/>
            <a:endParaRPr lang="en-US" dirty="0"/>
          </a:p>
        </p:txBody>
      </p:sp>
      <p:sp>
        <p:nvSpPr>
          <p:cNvPr id="9" name="Slide Number Placeholder 5">
            <a:extLst>
              <a:ext uri="{FF2B5EF4-FFF2-40B4-BE49-F238E27FC236}">
                <a16:creationId xmlns:a16="http://schemas.microsoft.com/office/drawing/2014/main" id="{EC34B1D8-6C9E-6EEE-60E3-4B3D7B93296D}"/>
              </a:ext>
            </a:extLst>
          </p:cNvPr>
          <p:cNvSpPr txBox="1">
            <a:spLocks noGrp="1"/>
          </p:cNvSpPr>
          <p:nvPr>
            <p:ph type="sldNum" sz="quarter" idx="8"/>
          </p:nvPr>
        </p:nvSpPr>
        <p:spPr/>
        <p:txBody>
          <a:bodyPr/>
          <a:lstStyle>
            <a:lvl1pPr>
              <a:defRPr/>
            </a:lvl1pPr>
          </a:lstStyle>
          <a:p>
            <a:pPr lvl="0"/>
            <a:fld id="{403C5004-9F81-4D0C-8B4F-B5451F8ADDBE}" type="slidenum">
              <a:t>‹#›</a:t>
            </a:fld>
            <a:endParaRPr lang="en-US" dirty="0"/>
          </a:p>
        </p:txBody>
      </p:sp>
    </p:spTree>
    <p:extLst>
      <p:ext uri="{BB962C8B-B14F-4D97-AF65-F5344CB8AC3E}">
        <p14:creationId xmlns:p14="http://schemas.microsoft.com/office/powerpoint/2010/main" val="813336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69F3-710E-55F0-6948-DDC9575B3C3E}"/>
              </a:ext>
            </a:extLst>
          </p:cNvPr>
          <p:cNvSpPr txBox="1">
            <a:spLocks noGrp="1"/>
          </p:cNvSpPr>
          <p:nvPr>
            <p:ph type="title"/>
          </p:nvPr>
        </p:nvSpPr>
        <p:spPr>
          <a:xfrm>
            <a:off x="1484308" y="3308582"/>
            <a:ext cx="10018705" cy="1468800"/>
          </a:xfrm>
        </p:spPr>
        <p:txBody>
          <a:bodyPr anchor="b" anchorCtr="0"/>
          <a:lstStyle>
            <a:lvl1pPr algn="r">
              <a:defRPr sz="3200"/>
            </a:lvl1pPr>
          </a:lstStyle>
          <a:p>
            <a:pPr lvl="0"/>
            <a:r>
              <a:rPr lang="en-US"/>
              <a:t>Click to edit Master title style</a:t>
            </a:r>
          </a:p>
        </p:txBody>
      </p:sp>
      <p:sp>
        <p:nvSpPr>
          <p:cNvPr id="3" name="Text Placeholder 2">
            <a:extLst>
              <a:ext uri="{FF2B5EF4-FFF2-40B4-BE49-F238E27FC236}">
                <a16:creationId xmlns:a16="http://schemas.microsoft.com/office/drawing/2014/main" id="{90767C17-50AF-E2C9-E932-3918F4564339}"/>
              </a:ext>
            </a:extLst>
          </p:cNvPr>
          <p:cNvSpPr txBox="1">
            <a:spLocks noGrp="1"/>
          </p:cNvSpPr>
          <p:nvPr>
            <p:ph type="body" idx="4294967295"/>
          </p:nvPr>
        </p:nvSpPr>
        <p:spPr>
          <a:xfrm>
            <a:off x="1484308" y="4777383"/>
            <a:ext cx="10018705" cy="860395"/>
          </a:xfrm>
        </p:spPr>
        <p:txBody>
          <a:bodyPr anchor="t"/>
          <a:lstStyle>
            <a:lvl1pPr marL="0" indent="0" algn="r">
              <a:spcBef>
                <a:spcPts val="500"/>
              </a:spcBef>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90F6D536-53A5-EB41-AB49-2A21A7D07B3D}"/>
              </a:ext>
            </a:extLst>
          </p:cNvPr>
          <p:cNvSpPr txBox="1">
            <a:spLocks noGrp="1"/>
          </p:cNvSpPr>
          <p:nvPr>
            <p:ph type="dt" sz="half" idx="7"/>
          </p:nvPr>
        </p:nvSpPr>
        <p:spPr/>
        <p:txBody>
          <a:bodyPr/>
          <a:lstStyle>
            <a:lvl1pPr>
              <a:defRPr/>
            </a:lvl1pPr>
          </a:lstStyle>
          <a:p>
            <a:pPr lvl="0"/>
            <a:fld id="{86AD3BA9-D4D9-4F59-A5DD-313A88616E60}" type="datetime1">
              <a:rPr lang="en-US"/>
              <a:pPr lvl="0"/>
              <a:t>3/6/2024</a:t>
            </a:fld>
            <a:endParaRPr lang="en-US" dirty="0"/>
          </a:p>
        </p:txBody>
      </p:sp>
      <p:sp>
        <p:nvSpPr>
          <p:cNvPr id="5" name="Footer Placeholder 4">
            <a:extLst>
              <a:ext uri="{FF2B5EF4-FFF2-40B4-BE49-F238E27FC236}">
                <a16:creationId xmlns:a16="http://schemas.microsoft.com/office/drawing/2014/main" id="{A0D3DDFC-EEEB-204E-9514-1534FECE863E}"/>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5829C5F3-341C-0619-59AE-E0E66FE46709}"/>
              </a:ext>
            </a:extLst>
          </p:cNvPr>
          <p:cNvSpPr txBox="1">
            <a:spLocks noGrp="1"/>
          </p:cNvSpPr>
          <p:nvPr>
            <p:ph type="sldNum" sz="quarter" idx="8"/>
          </p:nvPr>
        </p:nvSpPr>
        <p:spPr/>
        <p:txBody>
          <a:bodyPr/>
          <a:lstStyle>
            <a:lvl1pPr>
              <a:defRPr/>
            </a:lvl1pPr>
          </a:lstStyle>
          <a:p>
            <a:pPr lvl="0"/>
            <a:fld id="{8BBFF6D4-DE1C-490D-AC31-7A4F5917D064}" type="slidenum">
              <a:t>‹#›</a:t>
            </a:fld>
            <a:endParaRPr lang="en-US" dirty="0"/>
          </a:p>
        </p:txBody>
      </p:sp>
    </p:spTree>
    <p:extLst>
      <p:ext uri="{BB962C8B-B14F-4D97-AF65-F5344CB8AC3E}">
        <p14:creationId xmlns:p14="http://schemas.microsoft.com/office/powerpoint/2010/main" val="332506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9D951CF5-5FB8-751C-5443-1CBFB61CF8A6}"/>
              </a:ext>
            </a:extLst>
          </p:cNvPr>
          <p:cNvSpPr txBox="1"/>
          <p:nvPr/>
        </p:nvSpPr>
        <p:spPr>
          <a:xfrm>
            <a:off x="1598608" y="86301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dirty="0">
                <a:solidFill>
                  <a:srgbClr val="000000"/>
                </a:solidFill>
                <a:uFillTx/>
                <a:latin typeface="Corbel"/>
              </a:rPr>
              <a:t>“</a:t>
            </a:r>
          </a:p>
        </p:txBody>
      </p:sp>
      <p:sp>
        <p:nvSpPr>
          <p:cNvPr id="3" name="TextBox 14">
            <a:extLst>
              <a:ext uri="{FF2B5EF4-FFF2-40B4-BE49-F238E27FC236}">
                <a16:creationId xmlns:a16="http://schemas.microsoft.com/office/drawing/2014/main" id="{3457B1BC-B53D-B5F8-BFA3-9DB6EE5AD88C}"/>
              </a:ext>
            </a:extLst>
          </p:cNvPr>
          <p:cNvSpPr txBox="1"/>
          <p:nvPr/>
        </p:nvSpPr>
        <p:spPr>
          <a:xfrm>
            <a:off x="10893420" y="281939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dirty="0">
                <a:solidFill>
                  <a:srgbClr val="000000"/>
                </a:solidFill>
                <a:uFillTx/>
                <a:latin typeface="Corbel"/>
              </a:rPr>
              <a:t>”</a:t>
            </a:r>
          </a:p>
        </p:txBody>
      </p:sp>
      <p:sp>
        <p:nvSpPr>
          <p:cNvPr id="4" name="Title 1">
            <a:extLst>
              <a:ext uri="{FF2B5EF4-FFF2-40B4-BE49-F238E27FC236}">
                <a16:creationId xmlns:a16="http://schemas.microsoft.com/office/drawing/2014/main" id="{38669E42-90A9-EC63-15F2-0DE47E2902BF}"/>
              </a:ext>
            </a:extLst>
          </p:cNvPr>
          <p:cNvSpPr txBox="1">
            <a:spLocks noGrp="1"/>
          </p:cNvSpPr>
          <p:nvPr>
            <p:ph type="title"/>
          </p:nvPr>
        </p:nvSpPr>
        <p:spPr>
          <a:xfrm>
            <a:off x="2208211" y="685800"/>
            <a:ext cx="8990015" cy="2743200"/>
          </a:xfrm>
        </p:spPr>
        <p:txBody>
          <a:bodyPr/>
          <a:lstStyle>
            <a:lvl1pPr>
              <a:defRPr sz="3200"/>
            </a:lvl1pPr>
          </a:lstStyle>
          <a:p>
            <a:pPr lvl="0"/>
            <a:r>
              <a:rPr lang="en-US"/>
              <a:t>Click to edit Master title style</a:t>
            </a:r>
          </a:p>
        </p:txBody>
      </p:sp>
      <p:sp>
        <p:nvSpPr>
          <p:cNvPr id="5" name="Text Placeholder 9">
            <a:extLst>
              <a:ext uri="{FF2B5EF4-FFF2-40B4-BE49-F238E27FC236}">
                <a16:creationId xmlns:a16="http://schemas.microsoft.com/office/drawing/2014/main" id="{328BBCAE-83FD-4BAA-71E3-D360FB40CB65}"/>
              </a:ext>
            </a:extLst>
          </p:cNvPr>
          <p:cNvSpPr txBox="1">
            <a:spLocks noGrp="1"/>
          </p:cNvSpPr>
          <p:nvPr>
            <p:ph type="body" idx="4294967295"/>
          </p:nvPr>
        </p:nvSpPr>
        <p:spPr>
          <a:xfrm>
            <a:off x="1484308" y="3886200"/>
            <a:ext cx="10018705" cy="888997"/>
          </a:xfrm>
        </p:spPr>
        <p:txBody>
          <a:bodyPr anchor="b"/>
          <a:lstStyle>
            <a:lvl1pPr marL="0" algn="r">
              <a:spcBef>
                <a:spcPts val="0"/>
              </a:spcBef>
              <a:buNone/>
              <a:defRPr/>
            </a:lvl1pPr>
          </a:lstStyle>
          <a:p>
            <a:pPr lvl="0"/>
            <a:r>
              <a:rPr lang="en-US"/>
              <a:t>Click to edit Master text styles</a:t>
            </a:r>
          </a:p>
        </p:txBody>
      </p:sp>
      <p:sp>
        <p:nvSpPr>
          <p:cNvPr id="6" name="Text Placeholder 2">
            <a:extLst>
              <a:ext uri="{FF2B5EF4-FFF2-40B4-BE49-F238E27FC236}">
                <a16:creationId xmlns:a16="http://schemas.microsoft.com/office/drawing/2014/main" id="{45B15B2D-64B2-B04E-9635-506A8A1C6BD1}"/>
              </a:ext>
            </a:extLst>
          </p:cNvPr>
          <p:cNvSpPr txBox="1">
            <a:spLocks noGrp="1"/>
          </p:cNvSpPr>
          <p:nvPr>
            <p:ph type="body" idx="4294967295"/>
          </p:nvPr>
        </p:nvSpPr>
        <p:spPr>
          <a:xfrm>
            <a:off x="1484308" y="4775197"/>
            <a:ext cx="10018705" cy="1015998"/>
          </a:xfrm>
        </p:spPr>
        <p:txBody>
          <a:bodyPr anchor="t"/>
          <a:lstStyle>
            <a:lvl1pPr marL="0" indent="0" algn="r">
              <a:spcBef>
                <a:spcPts val="400"/>
              </a:spcBef>
              <a:buNone/>
              <a:defRPr sz="1800"/>
            </a:lvl1pPr>
          </a:lstStyle>
          <a:p>
            <a:pPr lvl="0"/>
            <a:r>
              <a:rPr lang="en-US"/>
              <a:t>Click to edit Master text styles</a:t>
            </a:r>
          </a:p>
        </p:txBody>
      </p:sp>
      <p:sp>
        <p:nvSpPr>
          <p:cNvPr id="7" name="Date Placeholder 3">
            <a:extLst>
              <a:ext uri="{FF2B5EF4-FFF2-40B4-BE49-F238E27FC236}">
                <a16:creationId xmlns:a16="http://schemas.microsoft.com/office/drawing/2014/main" id="{BF5B22B2-CCF8-E945-CD03-E5DFE0A29575}"/>
              </a:ext>
            </a:extLst>
          </p:cNvPr>
          <p:cNvSpPr txBox="1">
            <a:spLocks noGrp="1"/>
          </p:cNvSpPr>
          <p:nvPr>
            <p:ph type="dt" sz="half" idx="7"/>
          </p:nvPr>
        </p:nvSpPr>
        <p:spPr/>
        <p:txBody>
          <a:bodyPr/>
          <a:lstStyle>
            <a:lvl1pPr>
              <a:defRPr/>
            </a:lvl1pPr>
          </a:lstStyle>
          <a:p>
            <a:pPr lvl="0"/>
            <a:fld id="{E596B8C3-4EBA-44AC-9B41-63B9454E5CB0}" type="datetime1">
              <a:rPr lang="en-US"/>
              <a:pPr lvl="0"/>
              <a:t>3/6/2024</a:t>
            </a:fld>
            <a:endParaRPr lang="en-US" dirty="0"/>
          </a:p>
        </p:txBody>
      </p:sp>
      <p:sp>
        <p:nvSpPr>
          <p:cNvPr id="8" name="Footer Placeholder 4">
            <a:extLst>
              <a:ext uri="{FF2B5EF4-FFF2-40B4-BE49-F238E27FC236}">
                <a16:creationId xmlns:a16="http://schemas.microsoft.com/office/drawing/2014/main" id="{2C7D9F69-14EA-2713-4C7B-2764FD818B5E}"/>
              </a:ext>
            </a:extLst>
          </p:cNvPr>
          <p:cNvSpPr txBox="1">
            <a:spLocks noGrp="1"/>
          </p:cNvSpPr>
          <p:nvPr>
            <p:ph type="ftr" sz="quarter" idx="9"/>
          </p:nvPr>
        </p:nvSpPr>
        <p:spPr/>
        <p:txBody>
          <a:bodyPr/>
          <a:lstStyle>
            <a:lvl1pPr>
              <a:defRPr/>
            </a:lvl1pPr>
          </a:lstStyle>
          <a:p>
            <a:pPr lvl="0"/>
            <a:endParaRPr lang="en-US" dirty="0"/>
          </a:p>
        </p:txBody>
      </p:sp>
      <p:sp>
        <p:nvSpPr>
          <p:cNvPr id="9" name="Slide Number Placeholder 5">
            <a:extLst>
              <a:ext uri="{FF2B5EF4-FFF2-40B4-BE49-F238E27FC236}">
                <a16:creationId xmlns:a16="http://schemas.microsoft.com/office/drawing/2014/main" id="{666DD4A4-AE0A-C79F-53B9-9BFC57675C4D}"/>
              </a:ext>
            </a:extLst>
          </p:cNvPr>
          <p:cNvSpPr txBox="1">
            <a:spLocks noGrp="1"/>
          </p:cNvSpPr>
          <p:nvPr>
            <p:ph type="sldNum" sz="quarter" idx="8"/>
          </p:nvPr>
        </p:nvSpPr>
        <p:spPr/>
        <p:txBody>
          <a:bodyPr/>
          <a:lstStyle>
            <a:lvl1pPr>
              <a:defRPr/>
            </a:lvl1pPr>
          </a:lstStyle>
          <a:p>
            <a:pPr lvl="0"/>
            <a:fld id="{CE2CFF7E-1B53-45E3-8052-06AB11D94D06}" type="slidenum">
              <a:t>‹#›</a:t>
            </a:fld>
            <a:endParaRPr lang="en-US" dirty="0"/>
          </a:p>
        </p:txBody>
      </p:sp>
    </p:spTree>
    <p:extLst>
      <p:ext uri="{BB962C8B-B14F-4D97-AF65-F5344CB8AC3E}">
        <p14:creationId xmlns:p14="http://schemas.microsoft.com/office/powerpoint/2010/main" val="347961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C8ED-1581-6A0D-57FC-B2BDD869105F}"/>
              </a:ext>
            </a:extLst>
          </p:cNvPr>
          <p:cNvSpPr txBox="1">
            <a:spLocks noGrp="1"/>
          </p:cNvSpPr>
          <p:nvPr>
            <p:ph type="title"/>
          </p:nvPr>
        </p:nvSpPr>
        <p:spPr>
          <a:xfrm>
            <a:off x="1484308" y="685800"/>
            <a:ext cx="10018715" cy="2727326"/>
          </a:xfrm>
        </p:spPr>
        <p:txBody>
          <a:bodyPr/>
          <a:lstStyle>
            <a:lvl1pPr>
              <a:defRPr/>
            </a:lvl1pPr>
          </a:lstStyle>
          <a:p>
            <a:pPr lvl="0"/>
            <a:r>
              <a:rPr lang="en-US"/>
              <a:t>Click to edit Master title style</a:t>
            </a:r>
          </a:p>
        </p:txBody>
      </p:sp>
      <p:sp>
        <p:nvSpPr>
          <p:cNvPr id="3" name="Text Placeholder 9">
            <a:extLst>
              <a:ext uri="{FF2B5EF4-FFF2-40B4-BE49-F238E27FC236}">
                <a16:creationId xmlns:a16="http://schemas.microsoft.com/office/drawing/2014/main" id="{E56DB279-B73E-EF07-09F7-26C25A943EDA}"/>
              </a:ext>
            </a:extLst>
          </p:cNvPr>
          <p:cNvSpPr txBox="1">
            <a:spLocks noGrp="1"/>
          </p:cNvSpPr>
          <p:nvPr>
            <p:ph type="body" idx="4294967295"/>
          </p:nvPr>
        </p:nvSpPr>
        <p:spPr>
          <a:xfrm>
            <a:off x="1484308" y="3505196"/>
            <a:ext cx="10018715" cy="838203"/>
          </a:xfrm>
        </p:spPr>
        <p:txBody>
          <a:bodyPr anchor="b"/>
          <a:lstStyle>
            <a:lvl1pPr marL="0">
              <a:spcBef>
                <a:spcPts val="0"/>
              </a:spcBef>
              <a:buNone/>
              <a:defRPr sz="2800"/>
            </a:lvl1pPr>
          </a:lstStyle>
          <a:p>
            <a:pPr lvl="0"/>
            <a:r>
              <a:rPr lang="en-US"/>
              <a:t>Click to edit Master text styles</a:t>
            </a:r>
          </a:p>
        </p:txBody>
      </p:sp>
      <p:sp>
        <p:nvSpPr>
          <p:cNvPr id="4" name="Text Placeholder 2">
            <a:extLst>
              <a:ext uri="{FF2B5EF4-FFF2-40B4-BE49-F238E27FC236}">
                <a16:creationId xmlns:a16="http://schemas.microsoft.com/office/drawing/2014/main" id="{FE6FE883-D235-8177-55FF-A1EBADD1AA69}"/>
              </a:ext>
            </a:extLst>
          </p:cNvPr>
          <p:cNvSpPr txBox="1">
            <a:spLocks noGrp="1"/>
          </p:cNvSpPr>
          <p:nvPr>
            <p:ph type="body" idx="4294967295"/>
          </p:nvPr>
        </p:nvSpPr>
        <p:spPr>
          <a:xfrm>
            <a:off x="1484308" y="4343400"/>
            <a:ext cx="10018715" cy="1447796"/>
          </a:xfrm>
        </p:spPr>
        <p:txBody>
          <a:bodyPr anchor="t"/>
          <a:lstStyle>
            <a:lvl1pPr marL="0" indent="0">
              <a:spcBef>
                <a:spcPts val="400"/>
              </a:spcBef>
              <a:buNone/>
              <a:defRPr sz="1800"/>
            </a:lvl1pPr>
          </a:lstStyle>
          <a:p>
            <a:pPr lvl="0"/>
            <a:r>
              <a:rPr lang="en-US"/>
              <a:t>Click to edit Master text styles</a:t>
            </a:r>
          </a:p>
        </p:txBody>
      </p:sp>
      <p:sp>
        <p:nvSpPr>
          <p:cNvPr id="5" name="Date Placeholder 3">
            <a:extLst>
              <a:ext uri="{FF2B5EF4-FFF2-40B4-BE49-F238E27FC236}">
                <a16:creationId xmlns:a16="http://schemas.microsoft.com/office/drawing/2014/main" id="{8A90F032-C66C-1A1B-AECD-DCF00AB512C5}"/>
              </a:ext>
            </a:extLst>
          </p:cNvPr>
          <p:cNvSpPr txBox="1">
            <a:spLocks noGrp="1"/>
          </p:cNvSpPr>
          <p:nvPr>
            <p:ph type="dt" sz="half" idx="7"/>
          </p:nvPr>
        </p:nvSpPr>
        <p:spPr/>
        <p:txBody>
          <a:bodyPr/>
          <a:lstStyle>
            <a:lvl1pPr>
              <a:defRPr/>
            </a:lvl1pPr>
          </a:lstStyle>
          <a:p>
            <a:pPr lvl="0"/>
            <a:fld id="{40A4997A-F074-4992-96B0-75455FD7FC46}" type="datetime1">
              <a:rPr lang="en-US"/>
              <a:pPr lvl="0"/>
              <a:t>3/6/2024</a:t>
            </a:fld>
            <a:endParaRPr lang="en-US" dirty="0"/>
          </a:p>
        </p:txBody>
      </p:sp>
      <p:sp>
        <p:nvSpPr>
          <p:cNvPr id="6" name="Footer Placeholder 4">
            <a:extLst>
              <a:ext uri="{FF2B5EF4-FFF2-40B4-BE49-F238E27FC236}">
                <a16:creationId xmlns:a16="http://schemas.microsoft.com/office/drawing/2014/main" id="{6B7AFC01-99A1-4B94-4B93-4AFCCE9A1D73}"/>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5">
            <a:extLst>
              <a:ext uri="{FF2B5EF4-FFF2-40B4-BE49-F238E27FC236}">
                <a16:creationId xmlns:a16="http://schemas.microsoft.com/office/drawing/2014/main" id="{0301661A-EEAC-127D-BB8E-9B6BBF39FB6E}"/>
              </a:ext>
            </a:extLst>
          </p:cNvPr>
          <p:cNvSpPr txBox="1">
            <a:spLocks noGrp="1"/>
          </p:cNvSpPr>
          <p:nvPr>
            <p:ph type="sldNum" sz="quarter" idx="8"/>
          </p:nvPr>
        </p:nvSpPr>
        <p:spPr/>
        <p:txBody>
          <a:bodyPr/>
          <a:lstStyle>
            <a:lvl1pPr>
              <a:defRPr/>
            </a:lvl1pPr>
          </a:lstStyle>
          <a:p>
            <a:pPr lvl="0"/>
            <a:fld id="{D0792904-3430-45B6-8F40-4D2211D38651}" type="slidenum">
              <a:t>‹#›</a:t>
            </a:fld>
            <a:endParaRPr lang="en-US" dirty="0"/>
          </a:p>
        </p:txBody>
      </p:sp>
    </p:spTree>
    <p:extLst>
      <p:ext uri="{BB962C8B-B14F-4D97-AF65-F5344CB8AC3E}">
        <p14:creationId xmlns:p14="http://schemas.microsoft.com/office/powerpoint/2010/main" val="364799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A6A0-E457-E95C-286A-87BD90AD17A7}"/>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FA3CBD5-BCA6-D106-7E93-ACAFFE29B173}"/>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DA0DC-413C-BDDB-8739-CCE0542F3910}"/>
              </a:ext>
            </a:extLst>
          </p:cNvPr>
          <p:cNvSpPr txBox="1">
            <a:spLocks noGrp="1"/>
          </p:cNvSpPr>
          <p:nvPr>
            <p:ph type="dt" sz="half" idx="7"/>
          </p:nvPr>
        </p:nvSpPr>
        <p:spPr/>
        <p:txBody>
          <a:bodyPr/>
          <a:lstStyle>
            <a:lvl1pPr>
              <a:defRPr/>
            </a:lvl1pPr>
          </a:lstStyle>
          <a:p>
            <a:pPr lvl="0"/>
            <a:fld id="{1F91DC14-443F-4FA1-B0E7-38BEDB525E4E}" type="datetime1">
              <a:rPr lang="en-US"/>
              <a:pPr lvl="0"/>
              <a:t>3/6/2024</a:t>
            </a:fld>
            <a:endParaRPr lang="en-US" dirty="0"/>
          </a:p>
        </p:txBody>
      </p:sp>
      <p:sp>
        <p:nvSpPr>
          <p:cNvPr id="5" name="Footer Placeholder 4">
            <a:extLst>
              <a:ext uri="{FF2B5EF4-FFF2-40B4-BE49-F238E27FC236}">
                <a16:creationId xmlns:a16="http://schemas.microsoft.com/office/drawing/2014/main" id="{62D93B02-94D9-BB20-6131-E809FA17758B}"/>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F095B2B0-0553-C106-7A41-6F0D3AC0AABE}"/>
              </a:ext>
            </a:extLst>
          </p:cNvPr>
          <p:cNvSpPr txBox="1">
            <a:spLocks noGrp="1"/>
          </p:cNvSpPr>
          <p:nvPr>
            <p:ph type="sldNum" sz="quarter" idx="8"/>
          </p:nvPr>
        </p:nvSpPr>
        <p:spPr/>
        <p:txBody>
          <a:bodyPr/>
          <a:lstStyle>
            <a:lvl1pPr>
              <a:defRPr/>
            </a:lvl1pPr>
          </a:lstStyle>
          <a:p>
            <a:pPr lvl="0"/>
            <a:fld id="{FFAA2AE4-F760-45C9-B199-BCC428674146}" type="slidenum">
              <a:t>‹#›</a:t>
            </a:fld>
            <a:endParaRPr lang="en-US" dirty="0"/>
          </a:p>
        </p:txBody>
      </p:sp>
    </p:spTree>
    <p:extLst>
      <p:ext uri="{BB962C8B-B14F-4D97-AF65-F5344CB8AC3E}">
        <p14:creationId xmlns:p14="http://schemas.microsoft.com/office/powerpoint/2010/main" val="133060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7A9AC-E0D5-CA85-9A51-608FD8547948}"/>
              </a:ext>
            </a:extLst>
          </p:cNvPr>
          <p:cNvSpPr txBox="1">
            <a:spLocks noGrp="1"/>
          </p:cNvSpPr>
          <p:nvPr>
            <p:ph type="title" orient="vert"/>
          </p:nvPr>
        </p:nvSpPr>
        <p:spPr>
          <a:xfrm>
            <a:off x="9732654" y="685800"/>
            <a:ext cx="1770369" cy="5105396"/>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B7517118-C6B9-808D-E5EA-E1F408476E5C}"/>
              </a:ext>
            </a:extLst>
          </p:cNvPr>
          <p:cNvSpPr txBox="1">
            <a:spLocks noGrp="1"/>
          </p:cNvSpPr>
          <p:nvPr>
            <p:ph type="body" orient="vert" idx="1"/>
          </p:nvPr>
        </p:nvSpPr>
        <p:spPr>
          <a:xfrm>
            <a:off x="1484308" y="685800"/>
            <a:ext cx="8019745" cy="5105396"/>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17360-4B23-7909-608F-6BB966C04DD1}"/>
              </a:ext>
            </a:extLst>
          </p:cNvPr>
          <p:cNvSpPr txBox="1">
            <a:spLocks noGrp="1"/>
          </p:cNvSpPr>
          <p:nvPr>
            <p:ph type="dt" sz="half" idx="7"/>
          </p:nvPr>
        </p:nvSpPr>
        <p:spPr/>
        <p:txBody>
          <a:bodyPr/>
          <a:lstStyle>
            <a:lvl1pPr>
              <a:defRPr/>
            </a:lvl1pPr>
          </a:lstStyle>
          <a:p>
            <a:pPr lvl="0"/>
            <a:fld id="{8F7A1989-2249-4B9E-87B2-D1E303A2572D}" type="datetime1">
              <a:rPr lang="en-US"/>
              <a:pPr lvl="0"/>
              <a:t>3/6/2024</a:t>
            </a:fld>
            <a:endParaRPr lang="en-US" dirty="0"/>
          </a:p>
        </p:txBody>
      </p:sp>
      <p:sp>
        <p:nvSpPr>
          <p:cNvPr id="5" name="Footer Placeholder 4">
            <a:extLst>
              <a:ext uri="{FF2B5EF4-FFF2-40B4-BE49-F238E27FC236}">
                <a16:creationId xmlns:a16="http://schemas.microsoft.com/office/drawing/2014/main" id="{95798948-7CF3-7573-715A-FBFF95C4214E}"/>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2F4FD06E-55EE-1C22-7EA2-A9E6E50BB9A7}"/>
              </a:ext>
            </a:extLst>
          </p:cNvPr>
          <p:cNvSpPr txBox="1">
            <a:spLocks noGrp="1"/>
          </p:cNvSpPr>
          <p:nvPr>
            <p:ph type="sldNum" sz="quarter" idx="8"/>
          </p:nvPr>
        </p:nvSpPr>
        <p:spPr/>
        <p:txBody>
          <a:bodyPr/>
          <a:lstStyle>
            <a:lvl1pPr>
              <a:defRPr/>
            </a:lvl1pPr>
          </a:lstStyle>
          <a:p>
            <a:pPr lvl="0"/>
            <a:fld id="{6E466751-61EE-4138-A1EB-B012499D2B30}" type="slidenum">
              <a:t>‹#›</a:t>
            </a:fld>
            <a:endParaRPr lang="en-US" dirty="0"/>
          </a:p>
        </p:txBody>
      </p:sp>
    </p:spTree>
    <p:extLst>
      <p:ext uri="{BB962C8B-B14F-4D97-AF65-F5344CB8AC3E}">
        <p14:creationId xmlns:p14="http://schemas.microsoft.com/office/powerpoint/2010/main" val="135312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FDBE-9DF3-2204-98C3-6CDD390E416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C05CF027-E5B3-7152-372C-7660C36A594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6A7C05-BE88-AA8E-C7EC-A25600FC944E}"/>
              </a:ext>
            </a:extLst>
          </p:cNvPr>
          <p:cNvSpPr txBox="1">
            <a:spLocks noGrp="1"/>
          </p:cNvSpPr>
          <p:nvPr>
            <p:ph type="dt" sz="half" idx="7"/>
          </p:nvPr>
        </p:nvSpPr>
        <p:spPr/>
        <p:txBody>
          <a:bodyPr/>
          <a:lstStyle>
            <a:lvl1pPr>
              <a:defRPr/>
            </a:lvl1pPr>
          </a:lstStyle>
          <a:p>
            <a:pPr lvl="0"/>
            <a:fld id="{89A0494D-19B5-497C-B831-63375BABE6D0}" type="datetime1">
              <a:rPr lang="en-US"/>
              <a:pPr lvl="0"/>
              <a:t>3/6/2024</a:t>
            </a:fld>
            <a:endParaRPr lang="en-US" dirty="0"/>
          </a:p>
        </p:txBody>
      </p:sp>
      <p:sp>
        <p:nvSpPr>
          <p:cNvPr id="5" name="Footer Placeholder 4">
            <a:extLst>
              <a:ext uri="{FF2B5EF4-FFF2-40B4-BE49-F238E27FC236}">
                <a16:creationId xmlns:a16="http://schemas.microsoft.com/office/drawing/2014/main" id="{6D5FCC61-A141-18FD-4995-7E81B595102D}"/>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B4506B2F-F1D0-35E7-241A-BB61F771198F}"/>
              </a:ext>
            </a:extLst>
          </p:cNvPr>
          <p:cNvSpPr txBox="1">
            <a:spLocks noGrp="1"/>
          </p:cNvSpPr>
          <p:nvPr>
            <p:ph type="sldNum" sz="quarter" idx="8"/>
          </p:nvPr>
        </p:nvSpPr>
        <p:spPr>
          <a:xfrm>
            <a:off x="10951860" y="5867128"/>
            <a:ext cx="551163" cy="365129"/>
          </a:xfrm>
        </p:spPr>
        <p:txBody>
          <a:bodyPr/>
          <a:lstStyle>
            <a:lvl1pPr>
              <a:defRPr/>
            </a:lvl1pPr>
          </a:lstStyle>
          <a:p>
            <a:pPr lvl="0"/>
            <a:fld id="{7CA54B21-0718-459A-90AD-95DD54B5A161}" type="slidenum">
              <a:t>‹#›</a:t>
            </a:fld>
            <a:endParaRPr lang="en-US" dirty="0"/>
          </a:p>
        </p:txBody>
      </p:sp>
    </p:spTree>
    <p:extLst>
      <p:ext uri="{BB962C8B-B14F-4D97-AF65-F5344CB8AC3E}">
        <p14:creationId xmlns:p14="http://schemas.microsoft.com/office/powerpoint/2010/main" val="36351729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9753-3469-1105-18DF-BD5ADB168502}"/>
              </a:ext>
            </a:extLst>
          </p:cNvPr>
          <p:cNvSpPr txBox="1">
            <a:spLocks noGrp="1"/>
          </p:cNvSpPr>
          <p:nvPr>
            <p:ph type="title"/>
          </p:nvPr>
        </p:nvSpPr>
        <p:spPr>
          <a:xfrm>
            <a:off x="2572280" y="2667003"/>
            <a:ext cx="8930743" cy="2110380"/>
          </a:xfrm>
        </p:spPr>
        <p:txBody>
          <a:bodyPr anchor="b" anchorCtr="0"/>
          <a:lstStyle>
            <a:lvl1pPr algn="r">
              <a:defRPr/>
            </a:lvl1pPr>
          </a:lstStyle>
          <a:p>
            <a:pPr lvl="0"/>
            <a:r>
              <a:rPr lang="en-US"/>
              <a:t>Click to edit Master title style</a:t>
            </a:r>
          </a:p>
        </p:txBody>
      </p:sp>
      <p:sp>
        <p:nvSpPr>
          <p:cNvPr id="3" name="Text Placeholder 2">
            <a:extLst>
              <a:ext uri="{FF2B5EF4-FFF2-40B4-BE49-F238E27FC236}">
                <a16:creationId xmlns:a16="http://schemas.microsoft.com/office/drawing/2014/main" id="{B94B97F8-1A6E-48BD-582F-2101F1F4ABCF}"/>
              </a:ext>
            </a:extLst>
          </p:cNvPr>
          <p:cNvSpPr txBox="1">
            <a:spLocks noGrp="1"/>
          </p:cNvSpPr>
          <p:nvPr>
            <p:ph type="body" idx="1"/>
          </p:nvPr>
        </p:nvSpPr>
        <p:spPr>
          <a:xfrm>
            <a:off x="2572280" y="4777383"/>
            <a:ext cx="8930743" cy="860395"/>
          </a:xfrm>
        </p:spPr>
        <p:txBody>
          <a:bodyPr anchor="t"/>
          <a:lstStyle>
            <a:lvl1pPr marL="0" indent="0" algn="r">
              <a:spcBef>
                <a:spcPts val="500"/>
              </a:spcBef>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6A76002E-C01A-7385-6375-17DED0CA38A6}"/>
              </a:ext>
            </a:extLst>
          </p:cNvPr>
          <p:cNvSpPr txBox="1">
            <a:spLocks noGrp="1"/>
          </p:cNvSpPr>
          <p:nvPr>
            <p:ph type="dt" sz="half" idx="7"/>
          </p:nvPr>
        </p:nvSpPr>
        <p:spPr/>
        <p:txBody>
          <a:bodyPr/>
          <a:lstStyle>
            <a:lvl1pPr>
              <a:defRPr/>
            </a:lvl1pPr>
          </a:lstStyle>
          <a:p>
            <a:pPr lvl="0"/>
            <a:fld id="{F321FB54-6E0F-4B3F-A23A-47EBD1E7CE4A}" type="datetime1">
              <a:rPr lang="en-US"/>
              <a:pPr lvl="0"/>
              <a:t>3/6/2024</a:t>
            </a:fld>
            <a:endParaRPr lang="en-US" dirty="0"/>
          </a:p>
        </p:txBody>
      </p:sp>
      <p:sp>
        <p:nvSpPr>
          <p:cNvPr id="5" name="Footer Placeholder 4">
            <a:extLst>
              <a:ext uri="{FF2B5EF4-FFF2-40B4-BE49-F238E27FC236}">
                <a16:creationId xmlns:a16="http://schemas.microsoft.com/office/drawing/2014/main" id="{5ABA0FEB-8231-A2BE-9305-22288CE2E762}"/>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D6128996-7038-E23E-16B3-EFD546AB5C73}"/>
              </a:ext>
            </a:extLst>
          </p:cNvPr>
          <p:cNvSpPr txBox="1">
            <a:spLocks noGrp="1"/>
          </p:cNvSpPr>
          <p:nvPr>
            <p:ph type="sldNum" sz="quarter" idx="8"/>
          </p:nvPr>
        </p:nvSpPr>
        <p:spPr/>
        <p:txBody>
          <a:bodyPr/>
          <a:lstStyle>
            <a:lvl1pPr>
              <a:defRPr/>
            </a:lvl1pPr>
          </a:lstStyle>
          <a:p>
            <a:pPr lvl="0"/>
            <a:fld id="{5112B00D-CDF3-42EA-912B-61CFBFEE7286}" type="slidenum">
              <a:t>‹#›</a:t>
            </a:fld>
            <a:endParaRPr lang="en-US" dirty="0"/>
          </a:p>
        </p:txBody>
      </p:sp>
    </p:spTree>
    <p:extLst>
      <p:ext uri="{BB962C8B-B14F-4D97-AF65-F5344CB8AC3E}">
        <p14:creationId xmlns:p14="http://schemas.microsoft.com/office/powerpoint/2010/main" val="222582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8254-1A5B-D402-36DA-2483D8F9637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28F5CE9-5644-A384-87C2-62660EE881DF}"/>
              </a:ext>
            </a:extLst>
          </p:cNvPr>
          <p:cNvSpPr txBox="1">
            <a:spLocks noGrp="1"/>
          </p:cNvSpPr>
          <p:nvPr>
            <p:ph idx="1"/>
          </p:nvPr>
        </p:nvSpPr>
        <p:spPr>
          <a:xfrm>
            <a:off x="1484308" y="2667003"/>
            <a:ext cx="4895057" cy="3124203"/>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78C7A-4975-17AC-0561-96DDF13B4CD4}"/>
              </a:ext>
            </a:extLst>
          </p:cNvPr>
          <p:cNvSpPr txBox="1">
            <a:spLocks noGrp="1"/>
          </p:cNvSpPr>
          <p:nvPr>
            <p:ph idx="2"/>
          </p:nvPr>
        </p:nvSpPr>
        <p:spPr>
          <a:xfrm>
            <a:off x="6607966" y="2667003"/>
            <a:ext cx="4895057" cy="3124203"/>
          </a:xfrm>
        </p:spPr>
        <p:txBody>
          <a:bodyPr/>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37A5C-7055-17F7-88B9-6F7260CB15EF}"/>
              </a:ext>
            </a:extLst>
          </p:cNvPr>
          <p:cNvSpPr txBox="1">
            <a:spLocks noGrp="1"/>
          </p:cNvSpPr>
          <p:nvPr>
            <p:ph type="dt" sz="half" idx="7"/>
          </p:nvPr>
        </p:nvSpPr>
        <p:spPr/>
        <p:txBody>
          <a:bodyPr/>
          <a:lstStyle>
            <a:lvl1pPr>
              <a:defRPr/>
            </a:lvl1pPr>
          </a:lstStyle>
          <a:p>
            <a:pPr lvl="0"/>
            <a:fld id="{6CB43A7D-7C0D-4D2B-8F79-FDE304DBF58B}" type="datetime1">
              <a:rPr lang="en-US"/>
              <a:pPr lvl="0"/>
              <a:t>3/6/2024</a:t>
            </a:fld>
            <a:endParaRPr lang="en-US" dirty="0"/>
          </a:p>
        </p:txBody>
      </p:sp>
      <p:sp>
        <p:nvSpPr>
          <p:cNvPr id="6" name="Footer Placeholder 5">
            <a:extLst>
              <a:ext uri="{FF2B5EF4-FFF2-40B4-BE49-F238E27FC236}">
                <a16:creationId xmlns:a16="http://schemas.microsoft.com/office/drawing/2014/main" id="{422ABAA3-DBF5-4417-1593-9F044667DCDC}"/>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A1FD6736-5E4F-DAD5-2F08-7BC4424D304A}"/>
              </a:ext>
            </a:extLst>
          </p:cNvPr>
          <p:cNvSpPr txBox="1">
            <a:spLocks noGrp="1"/>
          </p:cNvSpPr>
          <p:nvPr>
            <p:ph type="sldNum" sz="quarter" idx="8"/>
          </p:nvPr>
        </p:nvSpPr>
        <p:spPr/>
        <p:txBody>
          <a:bodyPr/>
          <a:lstStyle>
            <a:lvl1pPr>
              <a:defRPr/>
            </a:lvl1pPr>
          </a:lstStyle>
          <a:p>
            <a:pPr lvl="0"/>
            <a:fld id="{A46E3530-3AA5-4614-8E50-7F08D69DD59D}" type="slidenum">
              <a:t>‹#›</a:t>
            </a:fld>
            <a:endParaRPr lang="en-US" dirty="0"/>
          </a:p>
        </p:txBody>
      </p:sp>
    </p:spTree>
    <p:extLst>
      <p:ext uri="{BB962C8B-B14F-4D97-AF65-F5344CB8AC3E}">
        <p14:creationId xmlns:p14="http://schemas.microsoft.com/office/powerpoint/2010/main" val="112493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D4DA-62F6-7FF3-FE8A-46841F0FF8C5}"/>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FAC0C51C-D35F-293B-4F8C-6FDF7525EE4E}"/>
              </a:ext>
            </a:extLst>
          </p:cNvPr>
          <p:cNvSpPr txBox="1">
            <a:spLocks noGrp="1"/>
          </p:cNvSpPr>
          <p:nvPr>
            <p:ph type="body" idx="1"/>
          </p:nvPr>
        </p:nvSpPr>
        <p:spPr>
          <a:xfrm>
            <a:off x="1772180" y="2658535"/>
            <a:ext cx="4607186" cy="576264"/>
          </a:xfrm>
        </p:spPr>
        <p:txBody>
          <a:bodyPr anchor="b">
            <a:noAutofit/>
          </a:bodyPr>
          <a:lstStyle>
            <a:lvl1pPr marL="0" indent="0">
              <a:spcBef>
                <a:spcPts val="700"/>
              </a:spcBef>
              <a:buNone/>
              <a:defRPr sz="2800">
                <a:solidFill>
                  <a:srgbClr val="1287C3"/>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394CC991-0B0B-7003-C4C3-1077A961AF8C}"/>
              </a:ext>
            </a:extLst>
          </p:cNvPr>
          <p:cNvSpPr txBox="1">
            <a:spLocks noGrp="1"/>
          </p:cNvSpPr>
          <p:nvPr>
            <p:ph idx="2"/>
          </p:nvPr>
        </p:nvSpPr>
        <p:spPr>
          <a:xfrm>
            <a:off x="1484308" y="3335338"/>
            <a:ext cx="4895057" cy="2455858"/>
          </a:xfrm>
        </p:spPr>
        <p:txBody>
          <a:bodyPr anchor="t"/>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32E714-2386-BF4E-0072-885AADE749BD}"/>
              </a:ext>
            </a:extLst>
          </p:cNvPr>
          <p:cNvSpPr txBox="1">
            <a:spLocks noGrp="1"/>
          </p:cNvSpPr>
          <p:nvPr>
            <p:ph type="body" idx="3"/>
          </p:nvPr>
        </p:nvSpPr>
        <p:spPr>
          <a:xfrm>
            <a:off x="6880485" y="2667003"/>
            <a:ext cx="4622538" cy="576264"/>
          </a:xfrm>
        </p:spPr>
        <p:txBody>
          <a:bodyPr anchor="b">
            <a:noAutofit/>
          </a:bodyPr>
          <a:lstStyle>
            <a:lvl1pPr marL="0" indent="0">
              <a:spcBef>
                <a:spcPts val="700"/>
              </a:spcBef>
              <a:buNone/>
              <a:defRPr sz="2800">
                <a:solidFill>
                  <a:srgbClr val="1287C3"/>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264766C1-6950-1B7D-4EFE-AD65E535E507}"/>
              </a:ext>
            </a:extLst>
          </p:cNvPr>
          <p:cNvSpPr txBox="1">
            <a:spLocks noGrp="1"/>
          </p:cNvSpPr>
          <p:nvPr>
            <p:ph idx="4"/>
          </p:nvPr>
        </p:nvSpPr>
        <p:spPr>
          <a:xfrm>
            <a:off x="6607966" y="3335338"/>
            <a:ext cx="4895057" cy="2455858"/>
          </a:xfrm>
        </p:spPr>
        <p:txBody>
          <a:bodyPr anchor="t"/>
          <a:lstStyle>
            <a:lvl1pPr>
              <a:spcBef>
                <a:spcPts val="400"/>
              </a:spcBef>
              <a:defRPr sz="1800"/>
            </a:lvl1pPr>
            <a:lvl2pPr>
              <a:spcBef>
                <a:spcPts val="400"/>
              </a:spcBef>
              <a:defRPr sz="1600"/>
            </a:lvl2pPr>
            <a:lvl3pPr>
              <a:spcBef>
                <a:spcPts val="300"/>
              </a:spcBef>
              <a:defRPr sz="1400"/>
            </a:lvl3pPr>
            <a:lvl4pPr>
              <a:spcBef>
                <a:spcPts val="300"/>
              </a:spcBef>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0418FF-6F9D-8DFF-B27A-C3EADAAA8F6E}"/>
              </a:ext>
            </a:extLst>
          </p:cNvPr>
          <p:cNvSpPr txBox="1">
            <a:spLocks noGrp="1"/>
          </p:cNvSpPr>
          <p:nvPr>
            <p:ph type="dt" sz="half" idx="7"/>
          </p:nvPr>
        </p:nvSpPr>
        <p:spPr/>
        <p:txBody>
          <a:bodyPr/>
          <a:lstStyle>
            <a:lvl1pPr>
              <a:defRPr/>
            </a:lvl1pPr>
          </a:lstStyle>
          <a:p>
            <a:pPr lvl="0"/>
            <a:fld id="{BEF94682-4023-46A9-95AF-3C38557FAAFA}" type="datetime1">
              <a:rPr lang="en-US"/>
              <a:pPr lvl="0"/>
              <a:t>3/6/2024</a:t>
            </a:fld>
            <a:endParaRPr lang="en-US" dirty="0"/>
          </a:p>
        </p:txBody>
      </p:sp>
      <p:sp>
        <p:nvSpPr>
          <p:cNvPr id="8" name="Footer Placeholder 7">
            <a:extLst>
              <a:ext uri="{FF2B5EF4-FFF2-40B4-BE49-F238E27FC236}">
                <a16:creationId xmlns:a16="http://schemas.microsoft.com/office/drawing/2014/main" id="{E582A358-AC30-F80F-8F52-B71A7AE82E3E}"/>
              </a:ext>
            </a:extLst>
          </p:cNvPr>
          <p:cNvSpPr txBox="1">
            <a:spLocks noGrp="1"/>
          </p:cNvSpPr>
          <p:nvPr>
            <p:ph type="ftr" sz="quarter" idx="9"/>
          </p:nvPr>
        </p:nvSpPr>
        <p:spPr/>
        <p:txBody>
          <a:bodyPr/>
          <a:lstStyle>
            <a:lvl1pPr>
              <a:defRPr/>
            </a:lvl1pPr>
          </a:lstStyle>
          <a:p>
            <a:pPr lvl="0"/>
            <a:endParaRPr lang="en-US" dirty="0"/>
          </a:p>
        </p:txBody>
      </p:sp>
      <p:sp>
        <p:nvSpPr>
          <p:cNvPr id="9" name="Slide Number Placeholder 8">
            <a:extLst>
              <a:ext uri="{FF2B5EF4-FFF2-40B4-BE49-F238E27FC236}">
                <a16:creationId xmlns:a16="http://schemas.microsoft.com/office/drawing/2014/main" id="{152583D8-1248-E9DA-FEB4-ADD150980824}"/>
              </a:ext>
            </a:extLst>
          </p:cNvPr>
          <p:cNvSpPr txBox="1">
            <a:spLocks noGrp="1"/>
          </p:cNvSpPr>
          <p:nvPr>
            <p:ph type="sldNum" sz="quarter" idx="8"/>
          </p:nvPr>
        </p:nvSpPr>
        <p:spPr/>
        <p:txBody>
          <a:bodyPr/>
          <a:lstStyle>
            <a:lvl1pPr>
              <a:defRPr/>
            </a:lvl1pPr>
          </a:lstStyle>
          <a:p>
            <a:pPr lvl="0"/>
            <a:fld id="{6CB8F0F5-C6A3-4288-B530-4FF6725BA6FE}" type="slidenum">
              <a:t>‹#›</a:t>
            </a:fld>
            <a:endParaRPr lang="en-US" dirty="0"/>
          </a:p>
        </p:txBody>
      </p:sp>
    </p:spTree>
    <p:extLst>
      <p:ext uri="{BB962C8B-B14F-4D97-AF65-F5344CB8AC3E}">
        <p14:creationId xmlns:p14="http://schemas.microsoft.com/office/powerpoint/2010/main" val="197193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D961-204F-27DF-811D-4EACE8CC97E2}"/>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3FDDD9C6-88AF-4640-3575-FE41EAF1AC4A}"/>
              </a:ext>
            </a:extLst>
          </p:cNvPr>
          <p:cNvSpPr txBox="1">
            <a:spLocks noGrp="1"/>
          </p:cNvSpPr>
          <p:nvPr>
            <p:ph type="dt" sz="half" idx="7"/>
          </p:nvPr>
        </p:nvSpPr>
        <p:spPr/>
        <p:txBody>
          <a:bodyPr/>
          <a:lstStyle>
            <a:lvl1pPr>
              <a:defRPr/>
            </a:lvl1pPr>
          </a:lstStyle>
          <a:p>
            <a:pPr lvl="0"/>
            <a:fld id="{6C6D51FC-E935-4EBA-91AB-4BADF6A31F73}" type="datetime1">
              <a:rPr lang="en-US"/>
              <a:pPr lvl="0"/>
              <a:t>3/6/2024</a:t>
            </a:fld>
            <a:endParaRPr lang="en-US" dirty="0"/>
          </a:p>
        </p:txBody>
      </p:sp>
      <p:sp>
        <p:nvSpPr>
          <p:cNvPr id="4" name="Footer Placeholder 3">
            <a:extLst>
              <a:ext uri="{FF2B5EF4-FFF2-40B4-BE49-F238E27FC236}">
                <a16:creationId xmlns:a16="http://schemas.microsoft.com/office/drawing/2014/main" id="{A6694B52-7072-AFC6-9CA3-8C5447B2FA4A}"/>
              </a:ext>
            </a:extLst>
          </p:cNvPr>
          <p:cNvSpPr txBox="1">
            <a:spLocks noGrp="1"/>
          </p:cNvSpPr>
          <p:nvPr>
            <p:ph type="ftr" sz="quarter" idx="9"/>
          </p:nvPr>
        </p:nvSpPr>
        <p:spPr/>
        <p:txBody>
          <a:bodyPr/>
          <a:lstStyle>
            <a:lvl1pPr>
              <a:defRPr/>
            </a:lvl1pPr>
          </a:lstStyle>
          <a:p>
            <a:pPr lvl="0"/>
            <a:endParaRPr lang="en-US" dirty="0"/>
          </a:p>
        </p:txBody>
      </p:sp>
      <p:sp>
        <p:nvSpPr>
          <p:cNvPr id="5" name="Slide Number Placeholder 4">
            <a:extLst>
              <a:ext uri="{FF2B5EF4-FFF2-40B4-BE49-F238E27FC236}">
                <a16:creationId xmlns:a16="http://schemas.microsoft.com/office/drawing/2014/main" id="{D416BE03-0C4B-51BE-78B6-143C24D2A4EA}"/>
              </a:ext>
            </a:extLst>
          </p:cNvPr>
          <p:cNvSpPr txBox="1">
            <a:spLocks noGrp="1"/>
          </p:cNvSpPr>
          <p:nvPr>
            <p:ph type="sldNum" sz="quarter" idx="8"/>
          </p:nvPr>
        </p:nvSpPr>
        <p:spPr/>
        <p:txBody>
          <a:bodyPr/>
          <a:lstStyle>
            <a:lvl1pPr>
              <a:defRPr/>
            </a:lvl1pPr>
          </a:lstStyle>
          <a:p>
            <a:pPr lvl="0"/>
            <a:fld id="{81731DBC-EB02-4F4B-BB63-D730F95CE3C9}" type="slidenum">
              <a:t>‹#›</a:t>
            </a:fld>
            <a:endParaRPr lang="en-US" dirty="0"/>
          </a:p>
        </p:txBody>
      </p:sp>
    </p:spTree>
    <p:extLst>
      <p:ext uri="{BB962C8B-B14F-4D97-AF65-F5344CB8AC3E}">
        <p14:creationId xmlns:p14="http://schemas.microsoft.com/office/powerpoint/2010/main" val="145079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EDF1A-A049-4BF9-9E57-36CEA8FCB35F}"/>
              </a:ext>
            </a:extLst>
          </p:cNvPr>
          <p:cNvSpPr txBox="1">
            <a:spLocks noGrp="1"/>
          </p:cNvSpPr>
          <p:nvPr>
            <p:ph type="dt" sz="half" idx="7"/>
          </p:nvPr>
        </p:nvSpPr>
        <p:spPr/>
        <p:txBody>
          <a:bodyPr/>
          <a:lstStyle>
            <a:lvl1pPr>
              <a:defRPr/>
            </a:lvl1pPr>
          </a:lstStyle>
          <a:p>
            <a:pPr lvl="0"/>
            <a:fld id="{840D2CF9-0968-402D-8E68-CA00FE9C4D07}" type="datetime1">
              <a:rPr lang="en-US"/>
              <a:pPr lvl="0"/>
              <a:t>3/6/2024</a:t>
            </a:fld>
            <a:endParaRPr lang="en-US" dirty="0"/>
          </a:p>
        </p:txBody>
      </p:sp>
      <p:sp>
        <p:nvSpPr>
          <p:cNvPr id="3" name="Footer Placeholder 2">
            <a:extLst>
              <a:ext uri="{FF2B5EF4-FFF2-40B4-BE49-F238E27FC236}">
                <a16:creationId xmlns:a16="http://schemas.microsoft.com/office/drawing/2014/main" id="{26F6D837-00F0-831B-D6DA-CF527CB81EE9}"/>
              </a:ext>
            </a:extLst>
          </p:cNvPr>
          <p:cNvSpPr txBox="1">
            <a:spLocks noGrp="1"/>
          </p:cNvSpPr>
          <p:nvPr>
            <p:ph type="ftr" sz="quarter" idx="9"/>
          </p:nvPr>
        </p:nvSpPr>
        <p:spPr/>
        <p:txBody>
          <a:bodyPr/>
          <a:lstStyle>
            <a:lvl1pPr>
              <a:defRPr/>
            </a:lvl1pPr>
          </a:lstStyle>
          <a:p>
            <a:pPr lvl="0"/>
            <a:endParaRPr lang="en-US" dirty="0"/>
          </a:p>
        </p:txBody>
      </p:sp>
      <p:sp>
        <p:nvSpPr>
          <p:cNvPr id="4" name="Slide Number Placeholder 3">
            <a:extLst>
              <a:ext uri="{FF2B5EF4-FFF2-40B4-BE49-F238E27FC236}">
                <a16:creationId xmlns:a16="http://schemas.microsoft.com/office/drawing/2014/main" id="{2F4BF602-76A7-917B-BC46-A37706842D56}"/>
              </a:ext>
            </a:extLst>
          </p:cNvPr>
          <p:cNvSpPr txBox="1">
            <a:spLocks noGrp="1"/>
          </p:cNvSpPr>
          <p:nvPr>
            <p:ph type="sldNum" sz="quarter" idx="8"/>
          </p:nvPr>
        </p:nvSpPr>
        <p:spPr/>
        <p:txBody>
          <a:bodyPr/>
          <a:lstStyle>
            <a:lvl1pPr>
              <a:defRPr/>
            </a:lvl1pPr>
          </a:lstStyle>
          <a:p>
            <a:pPr lvl="0"/>
            <a:fld id="{3E45B15B-5E9C-4F99-ACC6-A26CF1173E72}" type="slidenum">
              <a:t>‹#›</a:t>
            </a:fld>
            <a:endParaRPr lang="en-US" dirty="0"/>
          </a:p>
        </p:txBody>
      </p:sp>
    </p:spTree>
    <p:extLst>
      <p:ext uri="{BB962C8B-B14F-4D97-AF65-F5344CB8AC3E}">
        <p14:creationId xmlns:p14="http://schemas.microsoft.com/office/powerpoint/2010/main" val="302348637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625E-4C3A-6748-4E80-2D1893F61275}"/>
              </a:ext>
            </a:extLst>
          </p:cNvPr>
          <p:cNvSpPr txBox="1">
            <a:spLocks noGrp="1"/>
          </p:cNvSpPr>
          <p:nvPr>
            <p:ph type="title"/>
          </p:nvPr>
        </p:nvSpPr>
        <p:spPr>
          <a:xfrm>
            <a:off x="1484308" y="1600200"/>
            <a:ext cx="3549124" cy="1371600"/>
          </a:xfrm>
        </p:spPr>
        <p:txBody>
          <a:bodyPr anchor="b"/>
          <a:lstStyle>
            <a:lvl1pPr>
              <a:defRPr sz="2400"/>
            </a:lvl1pPr>
          </a:lstStyle>
          <a:p>
            <a:pPr lvl="0"/>
            <a:r>
              <a:rPr lang="en-US"/>
              <a:t>Click to edit Master title style</a:t>
            </a:r>
          </a:p>
        </p:txBody>
      </p:sp>
      <p:sp>
        <p:nvSpPr>
          <p:cNvPr id="3" name="Content Placeholder 2">
            <a:extLst>
              <a:ext uri="{FF2B5EF4-FFF2-40B4-BE49-F238E27FC236}">
                <a16:creationId xmlns:a16="http://schemas.microsoft.com/office/drawing/2014/main" id="{8C8E8A82-B349-A8B8-B038-2788BB368BE0}"/>
              </a:ext>
            </a:extLst>
          </p:cNvPr>
          <p:cNvSpPr txBox="1">
            <a:spLocks noGrp="1"/>
          </p:cNvSpPr>
          <p:nvPr>
            <p:ph idx="1"/>
          </p:nvPr>
        </p:nvSpPr>
        <p:spPr>
          <a:xfrm>
            <a:off x="5262033" y="685800"/>
            <a:ext cx="6240990" cy="5105396"/>
          </a:xfrm>
        </p:spPr>
        <p:txBody>
          <a:bodyPr/>
          <a:lstStyle>
            <a:lvl1pPr>
              <a:spcBef>
                <a:spcPts val="500"/>
              </a:spcBef>
              <a:defRPr sz="2000"/>
            </a:lvl1pPr>
            <a:lvl2pPr>
              <a:spcBef>
                <a:spcPts val="400"/>
              </a:spcBef>
              <a:defRPr sz="1800"/>
            </a:lvl2pPr>
            <a:lvl3pPr>
              <a:defRPr sz="1600"/>
            </a:lvl3pPr>
            <a:lvl4pPr>
              <a:spcBef>
                <a:spcPts val="300"/>
              </a:spcBef>
              <a:defRPr sz="14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99A135-A323-574F-4053-C6D22DDD0B52}"/>
              </a:ext>
            </a:extLst>
          </p:cNvPr>
          <p:cNvSpPr txBox="1">
            <a:spLocks noGrp="1"/>
          </p:cNvSpPr>
          <p:nvPr>
            <p:ph type="body" idx="2"/>
          </p:nvPr>
        </p:nvSpPr>
        <p:spPr>
          <a:xfrm>
            <a:off x="1484308" y="2971800"/>
            <a:ext cx="3549124" cy="1828800"/>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BA605CAE-4DD4-94E3-1EC1-91DF79FEECA8}"/>
              </a:ext>
            </a:extLst>
          </p:cNvPr>
          <p:cNvSpPr txBox="1">
            <a:spLocks noGrp="1"/>
          </p:cNvSpPr>
          <p:nvPr>
            <p:ph type="dt" sz="half" idx="7"/>
          </p:nvPr>
        </p:nvSpPr>
        <p:spPr/>
        <p:txBody>
          <a:bodyPr/>
          <a:lstStyle>
            <a:lvl1pPr>
              <a:defRPr/>
            </a:lvl1pPr>
          </a:lstStyle>
          <a:p>
            <a:pPr lvl="0"/>
            <a:fld id="{E54EB7F7-B19B-432C-8817-3607A3D187E3}" type="datetime1">
              <a:rPr lang="en-US"/>
              <a:pPr lvl="0"/>
              <a:t>3/6/2024</a:t>
            </a:fld>
            <a:endParaRPr lang="en-US" dirty="0"/>
          </a:p>
        </p:txBody>
      </p:sp>
      <p:sp>
        <p:nvSpPr>
          <p:cNvPr id="6" name="Footer Placeholder 5">
            <a:extLst>
              <a:ext uri="{FF2B5EF4-FFF2-40B4-BE49-F238E27FC236}">
                <a16:creationId xmlns:a16="http://schemas.microsoft.com/office/drawing/2014/main" id="{CE4EF0D2-4DCA-A650-D8D9-2D20F6D9DE2D}"/>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E75D5D22-70C1-CC78-4D2C-7220F3FDC15D}"/>
              </a:ext>
            </a:extLst>
          </p:cNvPr>
          <p:cNvSpPr txBox="1">
            <a:spLocks noGrp="1"/>
          </p:cNvSpPr>
          <p:nvPr>
            <p:ph type="sldNum" sz="quarter" idx="8"/>
          </p:nvPr>
        </p:nvSpPr>
        <p:spPr/>
        <p:txBody>
          <a:bodyPr/>
          <a:lstStyle>
            <a:lvl1pPr>
              <a:defRPr/>
            </a:lvl1pPr>
          </a:lstStyle>
          <a:p>
            <a:pPr lvl="0"/>
            <a:fld id="{D391647D-9494-4F62-ADD4-2DA2233BFA07}" type="slidenum">
              <a:t>‹#›</a:t>
            </a:fld>
            <a:endParaRPr lang="en-US" dirty="0"/>
          </a:p>
        </p:txBody>
      </p:sp>
    </p:spTree>
    <p:extLst>
      <p:ext uri="{BB962C8B-B14F-4D97-AF65-F5344CB8AC3E}">
        <p14:creationId xmlns:p14="http://schemas.microsoft.com/office/powerpoint/2010/main" val="221832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E551-A1B3-5BFC-937E-0E55C9C1C714}"/>
              </a:ext>
            </a:extLst>
          </p:cNvPr>
          <p:cNvSpPr txBox="1">
            <a:spLocks noGrp="1"/>
          </p:cNvSpPr>
          <p:nvPr>
            <p:ph type="title"/>
          </p:nvPr>
        </p:nvSpPr>
        <p:spPr>
          <a:xfrm>
            <a:off x="1482727" y="1752603"/>
            <a:ext cx="5426159" cy="1371600"/>
          </a:xfrm>
        </p:spPr>
        <p:txBody>
          <a:bodyPr anchor="b"/>
          <a:lstStyle>
            <a:lvl1pPr>
              <a:defRPr sz="2800"/>
            </a:lvl1pPr>
          </a:lstStyle>
          <a:p>
            <a:pPr lvl="0"/>
            <a:r>
              <a:rPr lang="en-US"/>
              <a:t>Click to edit Master title style</a:t>
            </a:r>
          </a:p>
        </p:txBody>
      </p:sp>
      <p:sp>
        <p:nvSpPr>
          <p:cNvPr id="3" name="Picture Placeholder 2">
            <a:extLst>
              <a:ext uri="{FF2B5EF4-FFF2-40B4-BE49-F238E27FC236}">
                <a16:creationId xmlns:a16="http://schemas.microsoft.com/office/drawing/2014/main" id="{AC6D8FCD-C608-F054-74AF-05615BEC4DD1}"/>
              </a:ext>
            </a:extLst>
          </p:cNvPr>
          <p:cNvSpPr txBox="1">
            <a:spLocks noGrp="1"/>
          </p:cNvSpPr>
          <p:nvPr>
            <p:ph type="pic" idx="1"/>
          </p:nvPr>
        </p:nvSpPr>
        <p:spPr>
          <a:xfrm>
            <a:off x="7594686" y="914400"/>
            <a:ext cx="3280976" cy="4572000"/>
          </a:xfrm>
          <a:ln w="38103">
            <a:solidFill>
              <a:srgbClr val="CDD0D1"/>
            </a:solidFill>
            <a:prstDash val="solid"/>
          </a:ln>
        </p:spPr>
        <p:txBody>
          <a:bodyPr anchor="t" anchorCtr="1"/>
          <a:lstStyle>
            <a:lvl1pPr marL="0" indent="0" algn="ctr">
              <a:spcBef>
                <a:spcPts val="400"/>
              </a:spcBef>
              <a:buNone/>
              <a:defRPr sz="1600"/>
            </a:lvl1pPr>
          </a:lstStyle>
          <a:p>
            <a:pPr lvl="0"/>
            <a:r>
              <a:rPr lang="en-US" dirty="0"/>
              <a:t>Click icon to add picture</a:t>
            </a:r>
          </a:p>
        </p:txBody>
      </p:sp>
      <p:sp>
        <p:nvSpPr>
          <p:cNvPr id="4" name="Text Placeholder 3">
            <a:extLst>
              <a:ext uri="{FF2B5EF4-FFF2-40B4-BE49-F238E27FC236}">
                <a16:creationId xmlns:a16="http://schemas.microsoft.com/office/drawing/2014/main" id="{07675B88-C7EC-4490-965F-C5BB66B0FCDC}"/>
              </a:ext>
            </a:extLst>
          </p:cNvPr>
          <p:cNvSpPr txBox="1">
            <a:spLocks noGrp="1"/>
          </p:cNvSpPr>
          <p:nvPr>
            <p:ph type="body" idx="2"/>
          </p:nvPr>
        </p:nvSpPr>
        <p:spPr>
          <a:xfrm>
            <a:off x="1482727" y="3124203"/>
            <a:ext cx="5426159" cy="1828800"/>
          </a:xfrm>
        </p:spPr>
        <p:txBody>
          <a:bodyPr anchorCtr="1"/>
          <a:lstStyle>
            <a:lvl1pPr marL="0" indent="0" algn="ctr">
              <a:spcBef>
                <a:spcPts val="400"/>
              </a:spcBef>
              <a:buNone/>
              <a:defRPr sz="1800"/>
            </a:lvl1pPr>
          </a:lstStyle>
          <a:p>
            <a:pPr lvl="0"/>
            <a:r>
              <a:rPr lang="en-US"/>
              <a:t>Click to edit Master text styles</a:t>
            </a:r>
          </a:p>
        </p:txBody>
      </p:sp>
      <p:sp>
        <p:nvSpPr>
          <p:cNvPr id="5" name="Date Placeholder 4">
            <a:extLst>
              <a:ext uri="{FF2B5EF4-FFF2-40B4-BE49-F238E27FC236}">
                <a16:creationId xmlns:a16="http://schemas.microsoft.com/office/drawing/2014/main" id="{446B7A96-64F9-FFCC-D7A4-7A4A5E2A561F}"/>
              </a:ext>
            </a:extLst>
          </p:cNvPr>
          <p:cNvSpPr txBox="1">
            <a:spLocks noGrp="1"/>
          </p:cNvSpPr>
          <p:nvPr>
            <p:ph type="dt" sz="half" idx="7"/>
          </p:nvPr>
        </p:nvSpPr>
        <p:spPr/>
        <p:txBody>
          <a:bodyPr/>
          <a:lstStyle>
            <a:lvl1pPr>
              <a:defRPr/>
            </a:lvl1pPr>
          </a:lstStyle>
          <a:p>
            <a:pPr lvl="0"/>
            <a:fld id="{21B97181-2FFA-4D41-A794-F921623B1206}" type="datetime1">
              <a:rPr lang="en-US"/>
              <a:pPr lvl="0"/>
              <a:t>3/6/2024</a:t>
            </a:fld>
            <a:endParaRPr lang="en-US" dirty="0"/>
          </a:p>
        </p:txBody>
      </p:sp>
      <p:sp>
        <p:nvSpPr>
          <p:cNvPr id="6" name="Footer Placeholder 5">
            <a:extLst>
              <a:ext uri="{FF2B5EF4-FFF2-40B4-BE49-F238E27FC236}">
                <a16:creationId xmlns:a16="http://schemas.microsoft.com/office/drawing/2014/main" id="{BBE7C2BE-AA80-50AF-7A0E-E6EC9132A091}"/>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27C58F3F-C1B8-5CF9-7279-9DBAC2B25DEE}"/>
              </a:ext>
            </a:extLst>
          </p:cNvPr>
          <p:cNvSpPr txBox="1">
            <a:spLocks noGrp="1"/>
          </p:cNvSpPr>
          <p:nvPr>
            <p:ph type="sldNum" sz="quarter" idx="8"/>
          </p:nvPr>
        </p:nvSpPr>
        <p:spPr/>
        <p:txBody>
          <a:bodyPr/>
          <a:lstStyle>
            <a:lvl1pPr>
              <a:defRPr/>
            </a:lvl1pPr>
          </a:lstStyle>
          <a:p>
            <a:pPr lvl="0"/>
            <a:fld id="{E25160A3-E211-4122-85EB-BA0142D9E450}" type="slidenum">
              <a:t>‹#›</a:t>
            </a:fld>
            <a:endParaRPr lang="en-US" dirty="0"/>
          </a:p>
        </p:txBody>
      </p:sp>
    </p:spTree>
    <p:extLst>
      <p:ext uri="{BB962C8B-B14F-4D97-AF65-F5344CB8AC3E}">
        <p14:creationId xmlns:p14="http://schemas.microsoft.com/office/powerpoint/2010/main" val="307015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11D590D5-AB0F-BCE9-361B-FD8AEB137885}"/>
              </a:ext>
            </a:extLst>
          </p:cNvPr>
          <p:cNvGrpSpPr/>
          <p:nvPr/>
        </p:nvGrpSpPr>
        <p:grpSpPr>
          <a:xfrm>
            <a:off x="150811" y="0"/>
            <a:ext cx="2436812" cy="6858000"/>
            <a:chOff x="150811" y="0"/>
            <a:chExt cx="2436812" cy="6858000"/>
          </a:xfrm>
        </p:grpSpPr>
        <p:sp>
          <p:nvSpPr>
            <p:cNvPr id="3" name="Freeform 6">
              <a:extLst>
                <a:ext uri="{FF2B5EF4-FFF2-40B4-BE49-F238E27FC236}">
                  <a16:creationId xmlns:a16="http://schemas.microsoft.com/office/drawing/2014/main" id="{BCB94703-38CF-48E4-C568-95CC86BB2FA7}"/>
                </a:ext>
              </a:extLst>
            </p:cNvPr>
            <p:cNvSpPr/>
            <p:nvPr/>
          </p:nvSpPr>
          <p:spPr>
            <a:xfrm>
              <a:off x="457200" y="0"/>
              <a:ext cx="1122361" cy="5329242"/>
            </a:xfrm>
            <a:custGeom>
              <a:avLst/>
              <a:gdLst>
                <a:gd name="f0" fmla="val w"/>
                <a:gd name="f1" fmla="val h"/>
                <a:gd name="f2" fmla="val 0"/>
                <a:gd name="f3" fmla="val 707"/>
                <a:gd name="f4" fmla="val 3357"/>
                <a:gd name="f5" fmla="val 3330"/>
                <a:gd name="f6" fmla="val 156"/>
                <a:gd name="f7" fmla="val 547"/>
                <a:gd name="f8" fmla="*/ f0 1 707"/>
                <a:gd name="f9" fmla="*/ f1 1 3357"/>
                <a:gd name="f10" fmla="+- f4 0 f2"/>
                <a:gd name="f11" fmla="+- f3 0 f2"/>
                <a:gd name="f12" fmla="*/ f11 1 707"/>
                <a:gd name="f13" fmla="*/ f10 1 3357"/>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07" h="3357">
                  <a:moveTo>
                    <a:pt x="f2" y="f5"/>
                  </a:moveTo>
                  <a:lnTo>
                    <a:pt x="f6" y="f4"/>
                  </a:lnTo>
                  <a:lnTo>
                    <a:pt x="f3" y="f2"/>
                  </a:lnTo>
                  <a:lnTo>
                    <a:pt x="f7" y="f2"/>
                  </a:lnTo>
                  <a:lnTo>
                    <a:pt x="f2" y="f5"/>
                  </a:lnTo>
                  <a:close/>
                </a:path>
              </a:pathLst>
            </a:custGeom>
            <a:solidFill>
              <a:srgbClr val="30ACE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4" name="Freeform 7">
              <a:extLst>
                <a:ext uri="{FF2B5EF4-FFF2-40B4-BE49-F238E27FC236}">
                  <a16:creationId xmlns:a16="http://schemas.microsoft.com/office/drawing/2014/main" id="{42BE12A7-2B68-3CD8-EF39-2F58175BF9AC}"/>
                </a:ext>
              </a:extLst>
            </p:cNvPr>
            <p:cNvSpPr/>
            <p:nvPr/>
          </p:nvSpPr>
          <p:spPr>
            <a:xfrm>
              <a:off x="150811" y="0"/>
              <a:ext cx="1117597" cy="5276846"/>
            </a:xfrm>
            <a:custGeom>
              <a:avLst/>
              <a:gdLst>
                <a:gd name="f0" fmla="val w"/>
                <a:gd name="f1" fmla="val h"/>
                <a:gd name="f2" fmla="val 0"/>
                <a:gd name="f3" fmla="val 704"/>
                <a:gd name="f4" fmla="val 3324"/>
                <a:gd name="f5" fmla="val 545"/>
                <a:gd name="f6" fmla="val 3300"/>
                <a:gd name="f7" fmla="val 157"/>
                <a:gd name="f8" fmla="*/ f0 1 704"/>
                <a:gd name="f9" fmla="*/ f1 1 3324"/>
                <a:gd name="f10" fmla="+- f4 0 f2"/>
                <a:gd name="f11" fmla="+- f3 0 f2"/>
                <a:gd name="f12" fmla="*/ f11 1 704"/>
                <a:gd name="f13" fmla="*/ f10 1 3324"/>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04" h="3324">
                  <a:moveTo>
                    <a:pt x="f3" y="f2"/>
                  </a:moveTo>
                  <a:lnTo>
                    <a:pt x="f5" y="f2"/>
                  </a:lnTo>
                  <a:lnTo>
                    <a:pt x="f2" y="f6"/>
                  </a:lnTo>
                  <a:lnTo>
                    <a:pt x="f7" y="f4"/>
                  </a:lnTo>
                  <a:lnTo>
                    <a:pt x="f3" y="f2"/>
                  </a:lnTo>
                  <a:close/>
                </a:path>
              </a:pathLst>
            </a:custGeom>
            <a:solidFill>
              <a:srgbClr val="5959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5" name="Freeform 8">
              <a:extLst>
                <a:ext uri="{FF2B5EF4-FFF2-40B4-BE49-F238E27FC236}">
                  <a16:creationId xmlns:a16="http://schemas.microsoft.com/office/drawing/2014/main" id="{1E8527AF-A082-0558-E1E2-B05BB0F5412B}"/>
                </a:ext>
              </a:extLst>
            </p:cNvPr>
            <p:cNvSpPr/>
            <p:nvPr/>
          </p:nvSpPr>
          <p:spPr>
            <a:xfrm>
              <a:off x="150811" y="5238753"/>
              <a:ext cx="1228725" cy="1619246"/>
            </a:xfrm>
            <a:custGeom>
              <a:avLst/>
              <a:gdLst>
                <a:gd name="f0" fmla="val w"/>
                <a:gd name="f1" fmla="val h"/>
                <a:gd name="f2" fmla="val 0"/>
                <a:gd name="f3" fmla="val 774"/>
                <a:gd name="f4" fmla="val 1020"/>
                <a:gd name="f5" fmla="val 740"/>
                <a:gd name="f6" fmla="*/ f0 1 774"/>
                <a:gd name="f7" fmla="*/ f1 1 1020"/>
                <a:gd name="f8" fmla="+- f4 0 f2"/>
                <a:gd name="f9" fmla="+- f3 0 f2"/>
                <a:gd name="f10" fmla="*/ f9 1 774"/>
                <a:gd name="f11" fmla="*/ f8 1 1020"/>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774" h="1020">
                  <a:moveTo>
                    <a:pt x="f2" y="f2"/>
                  </a:moveTo>
                  <a:lnTo>
                    <a:pt x="f5" y="f4"/>
                  </a:lnTo>
                  <a:lnTo>
                    <a:pt x="f3" y="f4"/>
                  </a:lnTo>
                  <a:lnTo>
                    <a:pt x="f2"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6" name="Freeform 9">
              <a:extLst>
                <a:ext uri="{FF2B5EF4-FFF2-40B4-BE49-F238E27FC236}">
                  <a16:creationId xmlns:a16="http://schemas.microsoft.com/office/drawing/2014/main" id="{E0C8426A-8359-26DC-F5A6-CD767382C2DE}"/>
                </a:ext>
              </a:extLst>
            </p:cNvPr>
            <p:cNvSpPr/>
            <p:nvPr/>
          </p:nvSpPr>
          <p:spPr>
            <a:xfrm>
              <a:off x="457200" y="5291139"/>
              <a:ext cx="1495428" cy="1566860"/>
            </a:xfrm>
            <a:custGeom>
              <a:avLst/>
              <a:gdLst>
                <a:gd name="f0" fmla="val w"/>
                <a:gd name="f1" fmla="val h"/>
                <a:gd name="f2" fmla="val 0"/>
                <a:gd name="f3" fmla="val 942"/>
                <a:gd name="f4" fmla="val 987"/>
                <a:gd name="f5" fmla="val 909"/>
                <a:gd name="f6" fmla="*/ f0 1 942"/>
                <a:gd name="f7" fmla="*/ f1 1 987"/>
                <a:gd name="f8" fmla="+- f4 0 f2"/>
                <a:gd name="f9" fmla="+- f3 0 f2"/>
                <a:gd name="f10" fmla="*/ f9 1 942"/>
                <a:gd name="f11" fmla="*/ f8 1 987"/>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942" h="987">
                  <a:moveTo>
                    <a:pt x="f2" y="f2"/>
                  </a:moveTo>
                  <a:lnTo>
                    <a:pt x="f5" y="f4"/>
                  </a:lnTo>
                  <a:lnTo>
                    <a:pt x="f3" y="f4"/>
                  </a:lnTo>
                  <a:lnTo>
                    <a:pt x="f2" y="f2"/>
                  </a:lnTo>
                  <a:close/>
                </a:path>
              </a:pathLst>
            </a:custGeom>
            <a:solidFill>
              <a:srgbClr val="0C5A82"/>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7" name="Freeform 10">
              <a:extLst>
                <a:ext uri="{FF2B5EF4-FFF2-40B4-BE49-F238E27FC236}">
                  <a16:creationId xmlns:a16="http://schemas.microsoft.com/office/drawing/2014/main" id="{F05C546E-1576-5036-BCA5-094A370D67C7}"/>
                </a:ext>
              </a:extLst>
            </p:cNvPr>
            <p:cNvSpPr/>
            <p:nvPr/>
          </p:nvSpPr>
          <p:spPr>
            <a:xfrm>
              <a:off x="457200" y="5286375"/>
              <a:ext cx="2130423" cy="1571625"/>
            </a:xfrm>
            <a:custGeom>
              <a:avLst/>
              <a:gdLst>
                <a:gd name="f0" fmla="val w"/>
                <a:gd name="f1" fmla="val h"/>
                <a:gd name="f2" fmla="val 0"/>
                <a:gd name="f3" fmla="val 1342"/>
                <a:gd name="f4" fmla="val 990"/>
                <a:gd name="f5" fmla="val 3"/>
                <a:gd name="f6" fmla="val 942"/>
                <a:gd name="f7" fmla="val 156"/>
                <a:gd name="f8" fmla="val 27"/>
                <a:gd name="f9" fmla="*/ f0 1 1342"/>
                <a:gd name="f10" fmla="*/ f1 1 990"/>
                <a:gd name="f11" fmla="+- f4 0 f2"/>
                <a:gd name="f12" fmla="+- f3 0 f2"/>
                <a:gd name="f13" fmla="*/ f12 1 1342"/>
                <a:gd name="f14" fmla="*/ f11 1 990"/>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342" h="990">
                  <a:moveTo>
                    <a:pt x="f2" y="f5"/>
                  </a:moveTo>
                  <a:lnTo>
                    <a:pt x="f6" y="f4"/>
                  </a:lnTo>
                  <a:lnTo>
                    <a:pt x="f3" y="f4"/>
                  </a:lnTo>
                  <a:lnTo>
                    <a:pt x="f7" y="f8"/>
                  </a:lnTo>
                  <a:lnTo>
                    <a:pt x="f2" y="f2"/>
                  </a:lnTo>
                  <a:lnTo>
                    <a:pt x="f2" y="f5"/>
                  </a:lnTo>
                  <a:close/>
                </a:path>
              </a:pathLst>
            </a:custGeom>
            <a:solidFill>
              <a:srgbClr val="1287C3"/>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sp>
          <p:nvSpPr>
            <p:cNvPr id="8" name="Freeform 11">
              <a:extLst>
                <a:ext uri="{FF2B5EF4-FFF2-40B4-BE49-F238E27FC236}">
                  <a16:creationId xmlns:a16="http://schemas.microsoft.com/office/drawing/2014/main" id="{41238E85-2AC3-40FB-6BB9-738E9C3EA942}"/>
                </a:ext>
              </a:extLst>
            </p:cNvPr>
            <p:cNvSpPr/>
            <p:nvPr/>
          </p:nvSpPr>
          <p:spPr>
            <a:xfrm>
              <a:off x="150811" y="5238753"/>
              <a:ext cx="1695453" cy="1619246"/>
            </a:xfrm>
            <a:custGeom>
              <a:avLst/>
              <a:gdLst>
                <a:gd name="f0" fmla="val w"/>
                <a:gd name="f1" fmla="val h"/>
                <a:gd name="f2" fmla="val 0"/>
                <a:gd name="f3" fmla="val 1068"/>
                <a:gd name="f4" fmla="val 1020"/>
                <a:gd name="f5" fmla="val 184"/>
                <a:gd name="f6" fmla="val 60"/>
                <a:gd name="f7" fmla="val 154"/>
                <a:gd name="f8" fmla="val 27"/>
                <a:gd name="f9" fmla="val 157"/>
                <a:gd name="f10" fmla="val 24"/>
                <a:gd name="f11" fmla="val 774"/>
                <a:gd name="f12" fmla="*/ f0 1 1068"/>
                <a:gd name="f13" fmla="*/ f1 1 1020"/>
                <a:gd name="f14" fmla="+- f4 0 f2"/>
                <a:gd name="f15" fmla="+- f3 0 f2"/>
                <a:gd name="f16" fmla="*/ f15 1 1068"/>
                <a:gd name="f17" fmla="*/ f14 1 1020"/>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068" h="1020">
                  <a:moveTo>
                    <a:pt x="f3" y="f4"/>
                  </a:moveTo>
                  <a:lnTo>
                    <a:pt x="f5" y="f6"/>
                  </a:lnTo>
                  <a:lnTo>
                    <a:pt x="f7" y="f8"/>
                  </a:lnTo>
                  <a:lnTo>
                    <a:pt x="f9" y="f8"/>
                  </a:lnTo>
                  <a:lnTo>
                    <a:pt x="f9" y="f10"/>
                  </a:lnTo>
                  <a:lnTo>
                    <a:pt x="f7" y="f10"/>
                  </a:lnTo>
                  <a:lnTo>
                    <a:pt x="f2" y="f2"/>
                  </a:lnTo>
                  <a:lnTo>
                    <a:pt x="f2" y="f2"/>
                  </a:lnTo>
                  <a:lnTo>
                    <a:pt x="f11" y="f4"/>
                  </a:lnTo>
                  <a:lnTo>
                    <a:pt x="f3" y="f4"/>
                  </a:lnTo>
                  <a:close/>
                </a:path>
              </a:pathLst>
            </a:custGeom>
            <a:solidFill>
              <a:srgbClr val="40404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Aptos"/>
              </a:endParaRPr>
            </a:p>
          </p:txBody>
        </p:sp>
      </p:grpSp>
      <p:sp>
        <p:nvSpPr>
          <p:cNvPr id="9" name="Title Placeholder 1">
            <a:extLst>
              <a:ext uri="{FF2B5EF4-FFF2-40B4-BE49-F238E27FC236}">
                <a16:creationId xmlns:a16="http://schemas.microsoft.com/office/drawing/2014/main" id="{90A56299-B519-63DB-5510-5652A1B8EFFF}"/>
              </a:ext>
            </a:extLst>
          </p:cNvPr>
          <p:cNvSpPr txBox="1">
            <a:spLocks noGrp="1"/>
          </p:cNvSpPr>
          <p:nvPr>
            <p:ph type="title"/>
          </p:nvPr>
        </p:nvSpPr>
        <p:spPr>
          <a:xfrm>
            <a:off x="1484308" y="685800"/>
            <a:ext cx="10018715" cy="1752603"/>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10" name="Text Placeholder 2">
            <a:extLst>
              <a:ext uri="{FF2B5EF4-FFF2-40B4-BE49-F238E27FC236}">
                <a16:creationId xmlns:a16="http://schemas.microsoft.com/office/drawing/2014/main" id="{101522AE-3AFE-991F-1F2A-681B659EF423}"/>
              </a:ext>
            </a:extLst>
          </p:cNvPr>
          <p:cNvSpPr txBox="1">
            <a:spLocks noGrp="1"/>
          </p:cNvSpPr>
          <p:nvPr>
            <p:ph type="body" idx="1"/>
          </p:nvPr>
        </p:nvSpPr>
        <p:spPr>
          <a:xfrm>
            <a:off x="1484308" y="2667003"/>
            <a:ext cx="10018715" cy="3124203"/>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BBFB5C66-C82F-DD7E-2AFA-B6BF013F0FC8}"/>
              </a:ext>
            </a:extLst>
          </p:cNvPr>
          <p:cNvSpPr txBox="1">
            <a:spLocks noGrp="1"/>
          </p:cNvSpPr>
          <p:nvPr>
            <p:ph type="dt" sz="half" idx="2"/>
          </p:nvPr>
        </p:nvSpPr>
        <p:spPr>
          <a:xfrm>
            <a:off x="9732654" y="5883277"/>
            <a:ext cx="11430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orbel"/>
              </a:defRPr>
            </a:lvl1pPr>
          </a:lstStyle>
          <a:p>
            <a:pPr lvl="0"/>
            <a:fld id="{6C7E3020-F298-4658-B03C-7619AD176982}" type="datetime1">
              <a:rPr lang="en-US"/>
              <a:pPr lvl="0"/>
              <a:t>3/6/2024</a:t>
            </a:fld>
            <a:endParaRPr lang="en-US" dirty="0"/>
          </a:p>
        </p:txBody>
      </p:sp>
      <p:sp>
        <p:nvSpPr>
          <p:cNvPr id="12" name="Footer Placeholder 4">
            <a:extLst>
              <a:ext uri="{FF2B5EF4-FFF2-40B4-BE49-F238E27FC236}">
                <a16:creationId xmlns:a16="http://schemas.microsoft.com/office/drawing/2014/main" id="{07AD3C53-C53D-3A5C-9071-8C937F0C6D3B}"/>
              </a:ext>
            </a:extLst>
          </p:cNvPr>
          <p:cNvSpPr txBox="1">
            <a:spLocks noGrp="1"/>
          </p:cNvSpPr>
          <p:nvPr>
            <p:ph type="ftr" sz="quarter" idx="3"/>
          </p:nvPr>
        </p:nvSpPr>
        <p:spPr>
          <a:xfrm>
            <a:off x="2572280" y="5883277"/>
            <a:ext cx="708417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orbel"/>
              </a:defRPr>
            </a:lvl1pPr>
          </a:lstStyle>
          <a:p>
            <a:pPr lvl="0"/>
            <a:endParaRPr lang="en-US" dirty="0"/>
          </a:p>
        </p:txBody>
      </p:sp>
      <p:sp>
        <p:nvSpPr>
          <p:cNvPr id="13" name="Slide Number Placeholder 5">
            <a:extLst>
              <a:ext uri="{FF2B5EF4-FFF2-40B4-BE49-F238E27FC236}">
                <a16:creationId xmlns:a16="http://schemas.microsoft.com/office/drawing/2014/main" id="{115FBDC0-71BB-F939-9EDF-D1A36156E66E}"/>
              </a:ext>
            </a:extLst>
          </p:cNvPr>
          <p:cNvSpPr txBox="1">
            <a:spLocks noGrp="1"/>
          </p:cNvSpPr>
          <p:nvPr>
            <p:ph type="sldNum" sz="quarter" idx="4"/>
          </p:nvPr>
        </p:nvSpPr>
        <p:spPr>
          <a:xfrm>
            <a:off x="10951860" y="5883277"/>
            <a:ext cx="5511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Corbel"/>
              </a:defRPr>
            </a:lvl1pPr>
          </a:lstStyle>
          <a:p>
            <a:pPr lvl="0"/>
            <a:fld id="{443C17BD-1E88-4EEE-96EC-55E49615B619}"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457200" rtl="0" fontAlgn="auto" hangingPunct="1">
        <a:lnSpc>
          <a:spcPct val="100000"/>
        </a:lnSpc>
        <a:spcBef>
          <a:spcPts val="0"/>
        </a:spcBef>
        <a:spcAft>
          <a:spcPts val="0"/>
        </a:spcAft>
        <a:buNone/>
        <a:tabLst/>
        <a:defRPr lang="en-US" sz="4000" b="0" i="0" u="none" strike="noStrike" kern="1200" cap="none" spc="0" baseline="0">
          <a:solidFill>
            <a:srgbClr val="000000"/>
          </a:solidFill>
          <a:uFillTx/>
          <a:latin typeface="Corbel"/>
        </a:defRPr>
      </a:lvl1pPr>
    </p:titleStyle>
    <p:bodyStyle>
      <a:lvl1pPr marL="285750" marR="0" lvl="0" indent="-285750" algn="l" defTabSz="457200" rtl="0" fontAlgn="auto" hangingPunct="1">
        <a:lnSpc>
          <a:spcPct val="100000"/>
        </a:lnSpc>
        <a:spcBef>
          <a:spcPts val="600"/>
        </a:spcBef>
        <a:spcAft>
          <a:spcPts val="600"/>
        </a:spcAft>
        <a:buClr>
          <a:srgbClr val="1287C3"/>
        </a:buClr>
        <a:buSzPct val="145000"/>
        <a:buFont typeface="Arial"/>
        <a:buChar char="•"/>
        <a:tabLst/>
        <a:defRPr lang="en-US" sz="2400" b="0" i="0" u="none" strike="noStrike" kern="1200" cap="none" spc="0" baseline="0">
          <a:solidFill>
            <a:srgbClr val="000000"/>
          </a:solidFill>
          <a:uFillTx/>
          <a:latin typeface="Corbel"/>
        </a:defRPr>
      </a:lvl1pPr>
      <a:lvl2pPr marL="742950" marR="0" lvl="1" indent="-285750" algn="l" defTabSz="457200" rtl="0" fontAlgn="auto" hangingPunct="1">
        <a:lnSpc>
          <a:spcPct val="100000"/>
        </a:lnSpc>
        <a:spcBef>
          <a:spcPts val="500"/>
        </a:spcBef>
        <a:spcAft>
          <a:spcPts val="600"/>
        </a:spcAft>
        <a:buClr>
          <a:srgbClr val="1287C3"/>
        </a:buClr>
        <a:buSzPct val="145000"/>
        <a:buFont typeface="Arial"/>
        <a:buChar char="•"/>
        <a:tabLst/>
        <a:defRPr lang="en-US" sz="2000" b="0" i="0" u="none" strike="noStrike" kern="1200" cap="none" spc="0" baseline="0">
          <a:solidFill>
            <a:srgbClr val="000000"/>
          </a:solidFill>
          <a:uFillTx/>
          <a:latin typeface="Corbel"/>
        </a:defRPr>
      </a:lvl2pPr>
      <a:lvl3pPr marL="1200150" marR="0" lvl="2" indent="-285750" algn="l" defTabSz="457200" rtl="0" fontAlgn="auto" hangingPunct="1">
        <a:lnSpc>
          <a:spcPct val="100000"/>
        </a:lnSpc>
        <a:spcBef>
          <a:spcPts val="400"/>
        </a:spcBef>
        <a:spcAft>
          <a:spcPts val="600"/>
        </a:spcAft>
        <a:buClr>
          <a:srgbClr val="1287C3"/>
        </a:buClr>
        <a:buSzPct val="145000"/>
        <a:buFont typeface="Arial"/>
        <a:buChar char="•"/>
        <a:tabLst/>
        <a:defRPr lang="en-US" sz="1800" b="0" i="0" u="none" strike="noStrike" kern="1200" cap="none" spc="0" baseline="0">
          <a:solidFill>
            <a:srgbClr val="000000"/>
          </a:solidFill>
          <a:uFillTx/>
          <a:latin typeface="Corbel"/>
        </a:defRPr>
      </a:lvl3pPr>
      <a:lvl4pPr marL="1543050" marR="0" lvl="3" indent="-171450" algn="l" defTabSz="457200" rtl="0" fontAlgn="auto" hangingPunct="1">
        <a:lnSpc>
          <a:spcPct val="100000"/>
        </a:lnSpc>
        <a:spcBef>
          <a:spcPts val="400"/>
        </a:spcBef>
        <a:spcAft>
          <a:spcPts val="600"/>
        </a:spcAft>
        <a:buClr>
          <a:srgbClr val="1287C3"/>
        </a:buClr>
        <a:buSzPct val="145000"/>
        <a:buFont typeface="Arial"/>
        <a:buChar char="•"/>
        <a:tabLst/>
        <a:defRPr lang="en-US" sz="1600" b="0" i="0" u="none" strike="noStrike" kern="1200" cap="none" spc="0" baseline="0">
          <a:solidFill>
            <a:srgbClr val="000000"/>
          </a:solidFill>
          <a:uFillTx/>
          <a:latin typeface="Corbel"/>
        </a:defRPr>
      </a:lvl4pPr>
      <a:lvl5pPr marL="2000250" marR="0" lvl="4" indent="-171450" algn="l" defTabSz="457200" rtl="0" fontAlgn="auto" hangingPunct="1">
        <a:lnSpc>
          <a:spcPct val="100000"/>
        </a:lnSpc>
        <a:spcBef>
          <a:spcPts val="300"/>
        </a:spcBef>
        <a:spcAft>
          <a:spcPts val="600"/>
        </a:spcAft>
        <a:buClr>
          <a:srgbClr val="1287C3"/>
        </a:buClr>
        <a:buSzPct val="145000"/>
        <a:buFont typeface="Arial"/>
        <a:buChar char="•"/>
        <a:tabLst/>
        <a:defRPr lang="en-US" sz="1400" b="0" i="0" u="none" strike="noStrike" kern="1200" cap="none" spc="0" baseline="0">
          <a:solidFill>
            <a:srgbClr val="000000"/>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17" descr="A blue abstract watercolor pattern on a white background">
            <a:extLst>
              <a:ext uri="{FF2B5EF4-FFF2-40B4-BE49-F238E27FC236}">
                <a16:creationId xmlns:a16="http://schemas.microsoft.com/office/drawing/2014/main" id="{A3355EB3-AADF-1B69-272A-C46573544801}"/>
              </a:ext>
            </a:extLst>
          </p:cNvPr>
          <p:cNvPicPr>
            <a:picLocks noChangeAspect="1"/>
          </p:cNvPicPr>
          <p:nvPr/>
        </p:nvPicPr>
        <p:blipFill>
          <a:blip r:embed="rId4">
            <a:alphaModFix amt="35000"/>
          </a:blip>
          <a:srcRect t="7875" b="7875"/>
          <a:stretch>
            <a:fillRect/>
          </a:stretch>
        </p:blipFill>
        <p:spPr>
          <a:xfrm>
            <a:off x="18" y="36676"/>
            <a:ext cx="12191978" cy="6857990"/>
          </a:xfrm>
          <a:prstGeom prst="rect">
            <a:avLst/>
          </a:prstGeom>
          <a:noFill/>
          <a:ln cap="flat">
            <a:noFill/>
          </a:ln>
        </p:spPr>
      </p:pic>
      <p:grpSp>
        <p:nvGrpSpPr>
          <p:cNvPr id="3" name="Group 22">
            <a:extLst>
              <a:ext uri="{FF2B5EF4-FFF2-40B4-BE49-F238E27FC236}">
                <a16:creationId xmlns:a16="http://schemas.microsoft.com/office/drawing/2014/main" id="{6401BAA1-8E0C-56B0-F981-54CD259D5792}"/>
              </a:ext>
            </a:extLst>
          </p:cNvPr>
          <p:cNvGrpSpPr/>
          <p:nvPr/>
        </p:nvGrpSpPr>
        <p:grpSpPr>
          <a:xfrm>
            <a:off x="546097" y="-4764"/>
            <a:ext cx="5014918" cy="6862763"/>
            <a:chOff x="546097" y="-4764"/>
            <a:chExt cx="5014918" cy="6862763"/>
          </a:xfrm>
        </p:grpSpPr>
        <p:sp>
          <p:nvSpPr>
            <p:cNvPr id="4" name="Freeform 6">
              <a:extLst>
                <a:ext uri="{FF2B5EF4-FFF2-40B4-BE49-F238E27FC236}">
                  <a16:creationId xmlns:a16="http://schemas.microsoft.com/office/drawing/2014/main" id="{11CF47AA-EE56-9938-CF7F-46CA3A79744B}"/>
                </a:ext>
              </a:extLst>
            </p:cNvPr>
            <p:cNvSpPr/>
            <p:nvPr/>
          </p:nvSpPr>
          <p:spPr>
            <a:xfrm>
              <a:off x="984251" y="-4764"/>
              <a:ext cx="1063620" cy="2782884"/>
            </a:xfrm>
            <a:custGeom>
              <a:avLst/>
              <a:gdLst>
                <a:gd name="f0" fmla="val w"/>
                <a:gd name="f1" fmla="val h"/>
                <a:gd name="f2" fmla="val 0"/>
                <a:gd name="f3" fmla="val 670"/>
                <a:gd name="f4" fmla="val 1753"/>
                <a:gd name="f5" fmla="val 1696"/>
                <a:gd name="f6" fmla="val 225"/>
                <a:gd name="f7" fmla="val 430"/>
                <a:gd name="f8" fmla="*/ f0 1 670"/>
                <a:gd name="f9" fmla="*/ f1 1 1753"/>
                <a:gd name="f10" fmla="+- f4 0 f2"/>
                <a:gd name="f11" fmla="+- f3 0 f2"/>
                <a:gd name="f12" fmla="*/ f11 1 670"/>
                <a:gd name="f13" fmla="*/ f10 1 1753"/>
                <a:gd name="f14" fmla="*/ 0 1 f12"/>
                <a:gd name="f15" fmla="*/ f3 1 f12"/>
                <a:gd name="f16" fmla="*/ 0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670" h="1753">
                  <a:moveTo>
                    <a:pt x="f2" y="f5"/>
                  </a:moveTo>
                  <a:lnTo>
                    <a:pt x="f6" y="f4"/>
                  </a:lnTo>
                  <a:lnTo>
                    <a:pt x="f3" y="f2"/>
                  </a:lnTo>
                  <a:lnTo>
                    <a:pt x="f7" y="f2"/>
                  </a:lnTo>
                  <a:lnTo>
                    <a:pt x="f2" y="f5"/>
                  </a:lnTo>
                  <a:close/>
                </a:path>
              </a:pathLst>
            </a:custGeom>
            <a:solidFill>
              <a:srgbClr val="30ACEC"/>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orbel"/>
              </a:endParaRPr>
            </a:p>
          </p:txBody>
        </p:sp>
        <p:sp>
          <p:nvSpPr>
            <p:cNvPr id="5" name="Freeform 7">
              <a:extLst>
                <a:ext uri="{FF2B5EF4-FFF2-40B4-BE49-F238E27FC236}">
                  <a16:creationId xmlns:a16="http://schemas.microsoft.com/office/drawing/2014/main" id="{7E35FC3D-CE54-0FA1-09B2-F8E61CFF71D0}"/>
                </a:ext>
              </a:extLst>
            </p:cNvPr>
            <p:cNvSpPr/>
            <p:nvPr/>
          </p:nvSpPr>
          <p:spPr>
            <a:xfrm>
              <a:off x="546097" y="-4764"/>
              <a:ext cx="1035045" cy="2673348"/>
            </a:xfrm>
            <a:custGeom>
              <a:avLst/>
              <a:gdLst>
                <a:gd name="f0" fmla="val w"/>
                <a:gd name="f1" fmla="val h"/>
                <a:gd name="f2" fmla="val 0"/>
                <a:gd name="f3" fmla="val 652"/>
                <a:gd name="f4" fmla="val 1684"/>
                <a:gd name="f5" fmla="val 225"/>
                <a:gd name="f6" fmla="val 411"/>
                <a:gd name="f7" fmla="val 1627"/>
                <a:gd name="f8" fmla="val 219"/>
                <a:gd name="f9" fmla="val 1681"/>
                <a:gd name="f10" fmla="*/ f0 1 652"/>
                <a:gd name="f11" fmla="*/ f1 1 1684"/>
                <a:gd name="f12" fmla="+- f4 0 f2"/>
                <a:gd name="f13" fmla="+- f3 0 f2"/>
                <a:gd name="f14" fmla="*/ f13 1 652"/>
                <a:gd name="f15" fmla="*/ f12 1 1684"/>
                <a:gd name="f16" fmla="*/ 0 1 f14"/>
                <a:gd name="f17" fmla="*/ f3 1 f14"/>
                <a:gd name="f18" fmla="*/ 0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52" h="1684">
                  <a:moveTo>
                    <a:pt x="f5" y="f4"/>
                  </a:moveTo>
                  <a:lnTo>
                    <a:pt x="f3" y="f2"/>
                  </a:lnTo>
                  <a:lnTo>
                    <a:pt x="f6" y="f2"/>
                  </a:lnTo>
                  <a:lnTo>
                    <a:pt x="f2" y="f7"/>
                  </a:lnTo>
                  <a:lnTo>
                    <a:pt x="f8" y="f9"/>
                  </a:lnTo>
                  <a:lnTo>
                    <a:pt x="f5" y="f4"/>
                  </a:lnTo>
                  <a:close/>
                </a:path>
              </a:pathLst>
            </a:custGeom>
            <a:solidFill>
              <a:srgbClr val="595959"/>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orbel"/>
              </a:endParaRPr>
            </a:p>
          </p:txBody>
        </p:sp>
        <p:sp>
          <p:nvSpPr>
            <p:cNvPr id="6" name="Freeform 9">
              <a:extLst>
                <a:ext uri="{FF2B5EF4-FFF2-40B4-BE49-F238E27FC236}">
                  <a16:creationId xmlns:a16="http://schemas.microsoft.com/office/drawing/2014/main" id="{54223E05-A396-E590-7D6F-499CC481ADA3}"/>
                </a:ext>
              </a:extLst>
            </p:cNvPr>
            <p:cNvSpPr/>
            <p:nvPr/>
          </p:nvSpPr>
          <p:spPr>
            <a:xfrm>
              <a:off x="546097" y="2582859"/>
              <a:ext cx="2693986" cy="4275140"/>
            </a:xfrm>
            <a:custGeom>
              <a:avLst/>
              <a:gdLst>
                <a:gd name="f0" fmla="val w"/>
                <a:gd name="f1" fmla="val h"/>
                <a:gd name="f2" fmla="val 0"/>
                <a:gd name="f3" fmla="val 1697"/>
                <a:gd name="f4" fmla="val 2693"/>
                <a:gd name="f5" fmla="val 1622"/>
                <a:gd name="f6" fmla="*/ f0 1 1697"/>
                <a:gd name="f7" fmla="*/ f1 1 2693"/>
                <a:gd name="f8" fmla="+- f4 0 f2"/>
                <a:gd name="f9" fmla="+- f3 0 f2"/>
                <a:gd name="f10" fmla="*/ f9 1 1697"/>
                <a:gd name="f11" fmla="*/ f8 1 2693"/>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697" h="2693">
                  <a:moveTo>
                    <a:pt x="f2" y="f2"/>
                  </a:moveTo>
                  <a:lnTo>
                    <a:pt x="f5" y="f4"/>
                  </a:lnTo>
                  <a:lnTo>
                    <a:pt x="f3" y="f4"/>
                  </a:lnTo>
                  <a:lnTo>
                    <a:pt x="f2" y="f2"/>
                  </a:lnTo>
                  <a:close/>
                </a:path>
              </a:pathLst>
            </a:custGeom>
            <a:solidFill>
              <a:srgbClr val="262626"/>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orbel"/>
              </a:endParaRPr>
            </a:p>
          </p:txBody>
        </p:sp>
        <p:sp>
          <p:nvSpPr>
            <p:cNvPr id="7" name="Freeform 10">
              <a:extLst>
                <a:ext uri="{FF2B5EF4-FFF2-40B4-BE49-F238E27FC236}">
                  <a16:creationId xmlns:a16="http://schemas.microsoft.com/office/drawing/2014/main" id="{9F04B949-817B-18DD-F14E-18592F433837}"/>
                </a:ext>
              </a:extLst>
            </p:cNvPr>
            <p:cNvSpPr/>
            <p:nvPr/>
          </p:nvSpPr>
          <p:spPr>
            <a:xfrm>
              <a:off x="989015" y="2692395"/>
              <a:ext cx="3332165" cy="4165604"/>
            </a:xfrm>
            <a:custGeom>
              <a:avLst/>
              <a:gdLst>
                <a:gd name="f0" fmla="val w"/>
                <a:gd name="f1" fmla="val h"/>
                <a:gd name="f2" fmla="val 0"/>
                <a:gd name="f3" fmla="val 2099"/>
                <a:gd name="f4" fmla="val 2624"/>
                <a:gd name="f5" fmla="val 2021"/>
                <a:gd name="f6" fmla="*/ f0 1 2099"/>
                <a:gd name="f7" fmla="*/ f1 1 2624"/>
                <a:gd name="f8" fmla="+- f4 0 f2"/>
                <a:gd name="f9" fmla="+- f3 0 f2"/>
                <a:gd name="f10" fmla="*/ f9 1 2099"/>
                <a:gd name="f11" fmla="*/ f8 1 2624"/>
                <a:gd name="f12" fmla="*/ 0 1 f10"/>
                <a:gd name="f13" fmla="*/ f3 1 f10"/>
                <a:gd name="f14" fmla="*/ 0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99" h="2624">
                  <a:moveTo>
                    <a:pt x="f3" y="f4"/>
                  </a:moveTo>
                  <a:lnTo>
                    <a:pt x="f2" y="f2"/>
                  </a:lnTo>
                  <a:lnTo>
                    <a:pt x="f5" y="f4"/>
                  </a:lnTo>
                  <a:lnTo>
                    <a:pt x="f3" y="f4"/>
                  </a:lnTo>
                  <a:close/>
                </a:path>
              </a:pathLst>
            </a:custGeom>
            <a:solidFill>
              <a:srgbClr val="0C5A82"/>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orbel"/>
              </a:endParaRPr>
            </a:p>
          </p:txBody>
        </p:sp>
        <p:sp>
          <p:nvSpPr>
            <p:cNvPr id="8" name="Freeform 11">
              <a:extLst>
                <a:ext uri="{FF2B5EF4-FFF2-40B4-BE49-F238E27FC236}">
                  <a16:creationId xmlns:a16="http://schemas.microsoft.com/office/drawing/2014/main" id="{A710FD63-9C5B-5818-1BFE-4DF23EB3C153}"/>
                </a:ext>
              </a:extLst>
            </p:cNvPr>
            <p:cNvSpPr/>
            <p:nvPr/>
          </p:nvSpPr>
          <p:spPr>
            <a:xfrm>
              <a:off x="984251" y="2687641"/>
              <a:ext cx="4576764" cy="4170358"/>
            </a:xfrm>
            <a:custGeom>
              <a:avLst/>
              <a:gdLst>
                <a:gd name="f0" fmla="val w"/>
                <a:gd name="f1" fmla="val h"/>
                <a:gd name="f2" fmla="val 0"/>
                <a:gd name="f3" fmla="val 2883"/>
                <a:gd name="f4" fmla="val 2627"/>
                <a:gd name="f5" fmla="val 3"/>
                <a:gd name="f6" fmla="val 2102"/>
                <a:gd name="f7" fmla="val 225"/>
                <a:gd name="f8" fmla="val 57"/>
                <a:gd name="f9" fmla="*/ f0 1 2883"/>
                <a:gd name="f10" fmla="*/ f1 1 2627"/>
                <a:gd name="f11" fmla="+- f4 0 f2"/>
                <a:gd name="f12" fmla="+- f3 0 f2"/>
                <a:gd name="f13" fmla="*/ f12 1 2883"/>
                <a:gd name="f14" fmla="*/ f11 1 2627"/>
                <a:gd name="f15" fmla="*/ 0 1 f13"/>
                <a:gd name="f16" fmla="*/ f3 1 f13"/>
                <a:gd name="f17" fmla="*/ 0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83" h="2627">
                  <a:moveTo>
                    <a:pt x="f2" y="f2"/>
                  </a:moveTo>
                  <a:lnTo>
                    <a:pt x="f5" y="f5"/>
                  </a:lnTo>
                  <a:lnTo>
                    <a:pt x="f6" y="f4"/>
                  </a:lnTo>
                  <a:lnTo>
                    <a:pt x="f3" y="f4"/>
                  </a:lnTo>
                  <a:lnTo>
                    <a:pt x="f7" y="f8"/>
                  </a:lnTo>
                  <a:lnTo>
                    <a:pt x="f2" y="f2"/>
                  </a:lnTo>
                  <a:close/>
                </a:path>
              </a:pathLst>
            </a:custGeom>
            <a:solidFill>
              <a:srgbClr val="1287C3"/>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orbel"/>
              </a:endParaRPr>
            </a:p>
          </p:txBody>
        </p:sp>
        <p:sp>
          <p:nvSpPr>
            <p:cNvPr id="9" name="Freeform 12">
              <a:extLst>
                <a:ext uri="{FF2B5EF4-FFF2-40B4-BE49-F238E27FC236}">
                  <a16:creationId xmlns:a16="http://schemas.microsoft.com/office/drawing/2014/main" id="{D1A200BA-DDE6-07EB-0AC1-0B8B67082E56}"/>
                </a:ext>
              </a:extLst>
            </p:cNvPr>
            <p:cNvSpPr/>
            <p:nvPr/>
          </p:nvSpPr>
          <p:spPr>
            <a:xfrm>
              <a:off x="546097" y="2578095"/>
              <a:ext cx="3584576" cy="4279904"/>
            </a:xfrm>
            <a:custGeom>
              <a:avLst/>
              <a:gdLst>
                <a:gd name="f0" fmla="val w"/>
                <a:gd name="f1" fmla="val h"/>
                <a:gd name="f2" fmla="val 0"/>
                <a:gd name="f3" fmla="val 2258"/>
                <a:gd name="f4" fmla="val 2696"/>
                <a:gd name="f5" fmla="val 264"/>
                <a:gd name="f6" fmla="val 111"/>
                <a:gd name="f7" fmla="val 228"/>
                <a:gd name="f8" fmla="val 60"/>
                <a:gd name="f9" fmla="val 225"/>
                <a:gd name="f10" fmla="val 57"/>
                <a:gd name="f11" fmla="val 3"/>
                <a:gd name="f12" fmla="val 1697"/>
                <a:gd name="f13" fmla="*/ f0 1 2258"/>
                <a:gd name="f14" fmla="*/ f1 1 2696"/>
                <a:gd name="f15" fmla="+- f4 0 f2"/>
                <a:gd name="f16" fmla="+- f3 0 f2"/>
                <a:gd name="f17" fmla="*/ f16 1 2258"/>
                <a:gd name="f18" fmla="*/ f15 1 2696"/>
                <a:gd name="f19" fmla="*/ 0 1 f17"/>
                <a:gd name="f20" fmla="*/ f3 1 f17"/>
                <a:gd name="f21" fmla="*/ 0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258" h="2696">
                  <a:moveTo>
                    <a:pt x="f3" y="f4"/>
                  </a:moveTo>
                  <a:lnTo>
                    <a:pt x="f5" y="f6"/>
                  </a:lnTo>
                  <a:lnTo>
                    <a:pt x="f7" y="f8"/>
                  </a:lnTo>
                  <a:lnTo>
                    <a:pt x="f9" y="f10"/>
                  </a:lnTo>
                  <a:lnTo>
                    <a:pt x="f2" y="f2"/>
                  </a:lnTo>
                  <a:lnTo>
                    <a:pt x="f2" y="f11"/>
                  </a:lnTo>
                  <a:lnTo>
                    <a:pt x="f12" y="f4"/>
                  </a:lnTo>
                  <a:lnTo>
                    <a:pt x="f3" y="f4"/>
                  </a:lnTo>
                  <a:close/>
                </a:path>
              </a:pathLst>
            </a:custGeom>
            <a:solidFill>
              <a:srgbClr val="404040"/>
            </a:solidFill>
            <a:ln cap="flat">
              <a:noFill/>
              <a:prstDash val="solid"/>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orbel"/>
              </a:endParaRPr>
            </a:p>
          </p:txBody>
        </p:sp>
      </p:grpSp>
      <p:sp>
        <p:nvSpPr>
          <p:cNvPr id="10" name="Title 1">
            <a:extLst>
              <a:ext uri="{FF2B5EF4-FFF2-40B4-BE49-F238E27FC236}">
                <a16:creationId xmlns:a16="http://schemas.microsoft.com/office/drawing/2014/main" id="{DD78B31F-CB95-FDD6-FA4B-4B16F7F5F36E}"/>
              </a:ext>
            </a:extLst>
          </p:cNvPr>
          <p:cNvSpPr txBox="1">
            <a:spLocks noGrp="1"/>
          </p:cNvSpPr>
          <p:nvPr>
            <p:ph type="ctrTitle"/>
          </p:nvPr>
        </p:nvSpPr>
        <p:spPr>
          <a:xfrm>
            <a:off x="2928402" y="1380067"/>
            <a:ext cx="8574621" cy="924979"/>
          </a:xfrm>
        </p:spPr>
        <p:txBody>
          <a:bodyPr/>
          <a:lstStyle/>
          <a:p>
            <a:pPr lvl="0"/>
            <a:r>
              <a:rPr lang="en-US" sz="5400" dirty="0"/>
              <a:t>The Power of Perspective</a:t>
            </a:r>
          </a:p>
        </p:txBody>
      </p:sp>
      <p:sp>
        <p:nvSpPr>
          <p:cNvPr id="11" name="Subtitle 2">
            <a:extLst>
              <a:ext uri="{FF2B5EF4-FFF2-40B4-BE49-F238E27FC236}">
                <a16:creationId xmlns:a16="http://schemas.microsoft.com/office/drawing/2014/main" id="{920B54F9-F2C0-891C-0AFB-43870E2A7745}"/>
              </a:ext>
            </a:extLst>
          </p:cNvPr>
          <p:cNvSpPr txBox="1">
            <a:spLocks noGrp="1"/>
          </p:cNvSpPr>
          <p:nvPr>
            <p:ph type="subTitle" idx="1"/>
          </p:nvPr>
        </p:nvSpPr>
        <p:spPr>
          <a:xfrm>
            <a:off x="4515380" y="2687631"/>
            <a:ext cx="6987643" cy="2951161"/>
          </a:xfrm>
        </p:spPr>
        <p:txBody>
          <a:bodyPr/>
          <a:lstStyle/>
          <a:p>
            <a:pPr lvl="0" algn="ctr"/>
            <a:r>
              <a:rPr lang="en-US" sz="2800" dirty="0"/>
              <a:t>Steve Minick, LPC</a:t>
            </a:r>
          </a:p>
          <a:p>
            <a:pPr lvl="0" algn="ctr"/>
            <a:r>
              <a:rPr lang="en-US" sz="2800" dirty="0"/>
              <a:t>Director of Programs</a:t>
            </a:r>
          </a:p>
          <a:p>
            <a:pPr lvl="0" algn="ctr"/>
            <a:r>
              <a:rPr lang="en-US" sz="2800" dirty="0"/>
              <a:t>Family Services of NW PA</a:t>
            </a:r>
          </a:p>
          <a:p>
            <a:pPr lvl="0" algn="ctr"/>
            <a:r>
              <a:rPr lang="en-US" sz="2800" dirty="0"/>
              <a:t>A Founding Member of ECTIC</a:t>
            </a:r>
          </a:p>
          <a:p>
            <a:pPr lvl="0" algn="ctr"/>
            <a:r>
              <a:rPr lang="en-US" sz="2800" dirty="0"/>
              <a:t>stevem@fsnwpa.org</a:t>
            </a:r>
          </a:p>
          <a:p>
            <a:pPr lvl="0"/>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AB3B-5740-827F-A1BF-9B025FF5D81E}"/>
              </a:ext>
            </a:extLst>
          </p:cNvPr>
          <p:cNvSpPr txBox="1">
            <a:spLocks noGrp="1"/>
          </p:cNvSpPr>
          <p:nvPr>
            <p:ph type="title"/>
          </p:nvPr>
        </p:nvSpPr>
        <p:spPr>
          <a:xfrm>
            <a:off x="1484308" y="105197"/>
            <a:ext cx="10018715" cy="1634592"/>
          </a:xfrm>
        </p:spPr>
        <p:txBody>
          <a:bodyPr/>
          <a:lstStyle/>
          <a:p>
            <a:pPr lvl="0"/>
            <a:r>
              <a:rPr lang="en-US" dirty="0"/>
              <a:t>Benefits of Perspective Taking </a:t>
            </a:r>
          </a:p>
        </p:txBody>
      </p:sp>
      <p:sp>
        <p:nvSpPr>
          <p:cNvPr id="3" name="Content Placeholder 2">
            <a:extLst>
              <a:ext uri="{FF2B5EF4-FFF2-40B4-BE49-F238E27FC236}">
                <a16:creationId xmlns:a16="http://schemas.microsoft.com/office/drawing/2014/main" id="{BDE9336A-C497-060C-8CAF-8B2732186DCF}"/>
              </a:ext>
            </a:extLst>
          </p:cNvPr>
          <p:cNvSpPr txBox="1">
            <a:spLocks noGrp="1"/>
          </p:cNvSpPr>
          <p:nvPr>
            <p:ph idx="1"/>
          </p:nvPr>
        </p:nvSpPr>
        <p:spPr>
          <a:xfrm>
            <a:off x="1484308" y="1853076"/>
            <a:ext cx="10018715" cy="4482988"/>
          </a:xfrm>
        </p:spPr>
        <p:txBody>
          <a:bodyPr>
            <a:normAutofit/>
          </a:bodyPr>
          <a:lstStyle/>
          <a:p>
            <a:pPr lvl="0">
              <a:lnSpc>
                <a:spcPct val="80000"/>
              </a:lnSpc>
            </a:pPr>
            <a:r>
              <a:rPr lang="en-US" sz="2800" dirty="0"/>
              <a:t>Building empathy</a:t>
            </a:r>
          </a:p>
          <a:p>
            <a:pPr lvl="0">
              <a:lnSpc>
                <a:spcPct val="80000"/>
              </a:lnSpc>
            </a:pPr>
            <a:r>
              <a:rPr lang="en-US" sz="2800" dirty="0"/>
              <a:t>Learning and Growth </a:t>
            </a:r>
          </a:p>
          <a:p>
            <a:pPr lvl="0">
              <a:lnSpc>
                <a:spcPct val="80000"/>
              </a:lnSpc>
            </a:pPr>
            <a:r>
              <a:rPr lang="en-US" sz="2800" dirty="0"/>
              <a:t>Counteracts expressions of bias – decreases implicit bias </a:t>
            </a:r>
          </a:p>
          <a:p>
            <a:pPr lvl="0">
              <a:lnSpc>
                <a:spcPct val="80000"/>
              </a:lnSpc>
            </a:pPr>
            <a:r>
              <a:rPr lang="en-US" sz="2800" dirty="0"/>
              <a:t>Reduces expression and accessibility of social stereotypes </a:t>
            </a:r>
          </a:p>
          <a:p>
            <a:pPr lvl="0">
              <a:lnSpc>
                <a:spcPct val="80000"/>
              </a:lnSpc>
            </a:pPr>
            <a:r>
              <a:rPr lang="en-US" sz="2800" dirty="0"/>
              <a:t>Increases team creativity </a:t>
            </a:r>
          </a:p>
          <a:p>
            <a:pPr lvl="0">
              <a:lnSpc>
                <a:spcPct val="80000"/>
              </a:lnSpc>
            </a:pPr>
            <a:r>
              <a:rPr lang="en-US" sz="2800" dirty="0"/>
              <a:t>Stabilizes marriages relationships </a:t>
            </a:r>
          </a:p>
          <a:p>
            <a:pPr lvl="0">
              <a:lnSpc>
                <a:spcPct val="80000"/>
              </a:lnSpc>
            </a:pPr>
            <a:r>
              <a:rPr lang="en-US" sz="2800" dirty="0"/>
              <a:t>Improves conflict resolution </a:t>
            </a:r>
          </a:p>
          <a:p>
            <a:pPr lvl="0">
              <a:lnSpc>
                <a:spcPct val="80000"/>
              </a:lnSpc>
            </a:pPr>
            <a:endParaRPr lang="en-US" sz="600" dirty="0"/>
          </a:p>
          <a:p>
            <a:pPr lvl="0">
              <a:lnSpc>
                <a:spcPct val="80000"/>
              </a:lnSpc>
            </a:pPr>
            <a:r>
              <a:rPr lang="en-US" sz="600" dirty="0"/>
              <a:t>What is Perspective taking ? The basics &amp; benefits explained Amy Lou Abernethy cites sources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F0FC-6FF5-2066-D80C-524726023AB8}"/>
              </a:ext>
            </a:extLst>
          </p:cNvPr>
          <p:cNvSpPr txBox="1">
            <a:spLocks noGrp="1"/>
          </p:cNvSpPr>
          <p:nvPr>
            <p:ph type="title"/>
          </p:nvPr>
        </p:nvSpPr>
        <p:spPr>
          <a:xfrm>
            <a:off x="1484308" y="333384"/>
            <a:ext cx="10018715" cy="1592520"/>
          </a:xfrm>
        </p:spPr>
        <p:txBody>
          <a:bodyPr/>
          <a:lstStyle/>
          <a:p>
            <a:pPr lvl="0"/>
            <a:r>
              <a:rPr lang="en-US" dirty="0"/>
              <a:t>Why Is It So Hard to Keep a Healthy Perspective</a:t>
            </a:r>
          </a:p>
        </p:txBody>
      </p:sp>
      <p:sp>
        <p:nvSpPr>
          <p:cNvPr id="3" name="Content Placeholder 2">
            <a:extLst>
              <a:ext uri="{FF2B5EF4-FFF2-40B4-BE49-F238E27FC236}">
                <a16:creationId xmlns:a16="http://schemas.microsoft.com/office/drawing/2014/main" id="{084D5143-CE39-F7A0-76C2-CB7E065A9EFB}"/>
              </a:ext>
            </a:extLst>
          </p:cNvPr>
          <p:cNvSpPr txBox="1">
            <a:spLocks noGrp="1"/>
          </p:cNvSpPr>
          <p:nvPr>
            <p:ph idx="1"/>
          </p:nvPr>
        </p:nvSpPr>
        <p:spPr>
          <a:xfrm>
            <a:off x="1484308" y="2190746"/>
            <a:ext cx="10018715" cy="4333871"/>
          </a:xfrm>
        </p:spPr>
        <p:txBody>
          <a:bodyPr/>
          <a:lstStyle/>
          <a:p>
            <a:pPr marL="0" lvl="0" indent="0">
              <a:lnSpc>
                <a:spcPct val="107000"/>
              </a:lnSpc>
              <a:spcBef>
                <a:spcPts val="0"/>
              </a:spcBef>
              <a:spcAft>
                <a:spcPts val="800"/>
              </a:spcAft>
              <a:buNone/>
            </a:pPr>
            <a:endParaRPr lang="en-US" sz="1800" dirty="0">
              <a:latin typeface="Calibri" pitchFamily="34"/>
              <a:cs typeface="Times New Roman" pitchFamily="18"/>
            </a:endParaRPr>
          </a:p>
          <a:p>
            <a:pPr marL="0" lvl="0">
              <a:lnSpc>
                <a:spcPct val="107000"/>
              </a:lnSpc>
              <a:spcBef>
                <a:spcPts val="0"/>
              </a:spcBef>
              <a:spcAft>
                <a:spcPts val="800"/>
              </a:spcAft>
            </a:pPr>
            <a:r>
              <a:rPr lang="en-US" sz="2800" dirty="0">
                <a:latin typeface="Calibri" pitchFamily="34"/>
                <a:cs typeface="Times New Roman" pitchFamily="18"/>
              </a:rPr>
              <a:t>1</a:t>
            </a:r>
            <a:r>
              <a:rPr lang="en-US" sz="2800" baseline="30000" dirty="0">
                <a:latin typeface="Calibri" pitchFamily="34"/>
                <a:cs typeface="Times New Roman" pitchFamily="18"/>
              </a:rPr>
              <a:t>st</a:t>
            </a:r>
            <a:r>
              <a:rPr lang="en-US" sz="2800" dirty="0">
                <a:latin typeface="Calibri" pitchFamily="34"/>
                <a:cs typeface="Times New Roman" pitchFamily="18"/>
              </a:rPr>
              <a:t> Dart, physical and mental discomfort inescapable </a:t>
            </a:r>
          </a:p>
          <a:p>
            <a:pPr marL="0" lvl="0" indent="0">
              <a:lnSpc>
                <a:spcPct val="107000"/>
              </a:lnSpc>
              <a:spcBef>
                <a:spcPts val="0"/>
              </a:spcBef>
              <a:spcAft>
                <a:spcPts val="800"/>
              </a:spcAft>
              <a:buNone/>
            </a:pPr>
            <a:r>
              <a:rPr lang="en-US" sz="2800" dirty="0">
                <a:latin typeface="Calibri" pitchFamily="34"/>
                <a:cs typeface="Times New Roman" pitchFamily="18"/>
              </a:rPr>
              <a:t>    2</a:t>
            </a:r>
            <a:r>
              <a:rPr lang="en-US" sz="2800" baseline="30000" dirty="0">
                <a:latin typeface="Calibri" pitchFamily="34"/>
                <a:cs typeface="Times New Roman" pitchFamily="18"/>
              </a:rPr>
              <a:t>nd</a:t>
            </a:r>
            <a:r>
              <a:rPr lang="en-US" sz="2800" dirty="0">
                <a:latin typeface="Calibri" pitchFamily="34"/>
                <a:cs typeface="Times New Roman" pitchFamily="18"/>
              </a:rPr>
              <a:t> Dart,   the reactions we throw ourselves </a:t>
            </a:r>
          </a:p>
          <a:p>
            <a:pPr lvl="0"/>
            <a:r>
              <a:rPr lang="en-US" sz="2800" dirty="0"/>
              <a:t>Inaccurate or incomplete information GIGO </a:t>
            </a:r>
          </a:p>
          <a:p>
            <a:pPr lvl="0"/>
            <a:r>
              <a:rPr lang="en-US" sz="2800" dirty="0"/>
              <a:t>Cognitive distortions/biases/mistaken beliefs/logical fallacies </a:t>
            </a:r>
          </a:p>
          <a:p>
            <a:pPr lvl="0"/>
            <a:r>
              <a:rPr lang="en-US" sz="2800" dirty="0"/>
              <a:t>Desire to be right and protect our ego</a:t>
            </a:r>
          </a:p>
          <a:p>
            <a:pPr marL="0" lvl="0" indent="0">
              <a:buNone/>
            </a:pPr>
            <a:endParaRPr lang="en-US" sz="2800" dirty="0"/>
          </a:p>
          <a:p>
            <a:pPr marL="0" lvl="0">
              <a:lnSpc>
                <a:spcPct val="107000"/>
              </a:lnSpc>
              <a:spcBef>
                <a:spcPts val="0"/>
              </a:spcBef>
              <a:spcAft>
                <a:spcPts val="800"/>
              </a:spcAft>
            </a:pPr>
            <a:endParaRPr lang="en-US" sz="1800" dirty="0">
              <a:latin typeface="Calibri" pitchFamily="34"/>
              <a:cs typeface="Times New Roman" pitchFamily="18"/>
            </a:endParaRPr>
          </a:p>
          <a:p>
            <a:pPr marL="0" lvl="0" indent="0">
              <a:lnSpc>
                <a:spcPct val="107000"/>
              </a:lnSpc>
              <a:spcBef>
                <a:spcPts val="0"/>
              </a:spcBef>
              <a:spcAft>
                <a:spcPts val="800"/>
              </a:spcAft>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CFE9-530B-6E70-291C-9CC443AFFAB0}"/>
              </a:ext>
            </a:extLst>
          </p:cNvPr>
          <p:cNvSpPr txBox="1">
            <a:spLocks noGrp="1"/>
          </p:cNvSpPr>
          <p:nvPr>
            <p:ph type="title"/>
          </p:nvPr>
        </p:nvSpPr>
        <p:spPr>
          <a:xfrm>
            <a:off x="1484308" y="589935"/>
            <a:ext cx="10018715" cy="1887794"/>
          </a:xfrm>
        </p:spPr>
        <p:txBody>
          <a:bodyPr>
            <a:normAutofit/>
          </a:bodyPr>
          <a:lstStyle/>
          <a:p>
            <a:r>
              <a:rPr lang="en-US" b="1" dirty="0"/>
              <a:t>Improving Perspective</a:t>
            </a:r>
            <a:br>
              <a:rPr lang="en-US" b="1" dirty="0"/>
            </a:br>
            <a:endParaRPr lang="en-US" dirty="0"/>
          </a:p>
        </p:txBody>
      </p:sp>
      <p:sp>
        <p:nvSpPr>
          <p:cNvPr id="3" name="Content Placeholder 2">
            <a:extLst>
              <a:ext uri="{FF2B5EF4-FFF2-40B4-BE49-F238E27FC236}">
                <a16:creationId xmlns:a16="http://schemas.microsoft.com/office/drawing/2014/main" id="{A5A28B49-F01F-0596-976B-C1D014691B43}"/>
              </a:ext>
            </a:extLst>
          </p:cNvPr>
          <p:cNvSpPr txBox="1">
            <a:spLocks noGrp="1"/>
          </p:cNvSpPr>
          <p:nvPr>
            <p:ph idx="1"/>
          </p:nvPr>
        </p:nvSpPr>
        <p:spPr>
          <a:xfrm>
            <a:off x="1484308" y="1626500"/>
            <a:ext cx="10018715" cy="4164708"/>
          </a:xfrm>
        </p:spPr>
        <p:txBody>
          <a:bodyPr>
            <a:normAutofit/>
          </a:bodyPr>
          <a:lstStyle/>
          <a:p>
            <a:r>
              <a:rPr lang="en-US" sz="3200" dirty="0"/>
              <a:t>Choose healthy humility</a:t>
            </a:r>
          </a:p>
          <a:p>
            <a:r>
              <a:rPr lang="en-US" sz="3200" dirty="0"/>
              <a:t>Discipline your mindset</a:t>
            </a:r>
          </a:p>
          <a:p>
            <a:r>
              <a:rPr lang="en-US" sz="3200" dirty="0"/>
              <a:t>Admit when you are wrong</a:t>
            </a:r>
          </a:p>
          <a:p>
            <a:r>
              <a:rPr lang="en-US" sz="3200" dirty="0"/>
              <a:t>Positive inner monologue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D378-2D86-9FA6-3C23-12CEA499967C}"/>
              </a:ext>
            </a:extLst>
          </p:cNvPr>
          <p:cNvSpPr>
            <a:spLocks noGrp="1"/>
          </p:cNvSpPr>
          <p:nvPr>
            <p:ph type="title"/>
          </p:nvPr>
        </p:nvSpPr>
        <p:spPr>
          <a:xfrm>
            <a:off x="1484308" y="157316"/>
            <a:ext cx="10018715" cy="1573161"/>
          </a:xfrm>
        </p:spPr>
        <p:txBody>
          <a:bodyPr>
            <a:normAutofit/>
          </a:bodyPr>
          <a:lstStyle/>
          <a:p>
            <a:r>
              <a:rPr lang="en-US" sz="4400" b="1" dirty="0"/>
              <a:t>Shifting Perspective</a:t>
            </a:r>
            <a:br>
              <a:rPr lang="en-US" b="1" dirty="0"/>
            </a:br>
            <a:endParaRPr lang="en-US" dirty="0"/>
          </a:p>
        </p:txBody>
      </p:sp>
      <p:sp>
        <p:nvSpPr>
          <p:cNvPr id="3" name="Content Placeholder 2">
            <a:extLst>
              <a:ext uri="{FF2B5EF4-FFF2-40B4-BE49-F238E27FC236}">
                <a16:creationId xmlns:a16="http://schemas.microsoft.com/office/drawing/2014/main" id="{16A1FF8F-C536-02E1-8604-5A9FAE372652}"/>
              </a:ext>
            </a:extLst>
          </p:cNvPr>
          <p:cNvSpPr>
            <a:spLocks noGrp="1"/>
          </p:cNvSpPr>
          <p:nvPr>
            <p:ph idx="1"/>
          </p:nvPr>
        </p:nvSpPr>
        <p:spPr>
          <a:xfrm>
            <a:off x="1484308" y="1730477"/>
            <a:ext cx="10018715" cy="4060730"/>
          </a:xfrm>
        </p:spPr>
        <p:txBody>
          <a:bodyPr/>
          <a:lstStyle/>
          <a:p>
            <a:r>
              <a:rPr lang="en-US" sz="3200" dirty="0"/>
              <a:t>Reframe your thoughts</a:t>
            </a:r>
          </a:p>
          <a:p>
            <a:r>
              <a:rPr lang="en-US" sz="3200" dirty="0"/>
              <a:t>Change your inputs</a:t>
            </a:r>
          </a:p>
          <a:p>
            <a:r>
              <a:rPr lang="en-US" sz="3200" dirty="0"/>
              <a:t>Distance self from negativity</a:t>
            </a:r>
          </a:p>
          <a:p>
            <a:r>
              <a:rPr lang="en-US" sz="3200" dirty="0"/>
              <a:t>Manage expectations</a:t>
            </a:r>
          </a:p>
          <a:p>
            <a:r>
              <a:rPr lang="en-US" sz="3200" dirty="0"/>
              <a:t>Use a wide-angle lens </a:t>
            </a:r>
          </a:p>
          <a:p>
            <a:r>
              <a:rPr lang="en-US" sz="3200" dirty="0"/>
              <a:t>Perform a good deed </a:t>
            </a:r>
          </a:p>
          <a:p>
            <a:endParaRPr lang="en-US" dirty="0"/>
          </a:p>
        </p:txBody>
      </p:sp>
    </p:spTree>
    <p:extLst>
      <p:ext uri="{BB962C8B-B14F-4D97-AF65-F5344CB8AC3E}">
        <p14:creationId xmlns:p14="http://schemas.microsoft.com/office/powerpoint/2010/main" val="299782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AF1A-8D83-C750-86A5-A139F35A7A7A}"/>
              </a:ext>
            </a:extLst>
          </p:cNvPr>
          <p:cNvSpPr>
            <a:spLocks noGrp="1"/>
          </p:cNvSpPr>
          <p:nvPr>
            <p:ph type="title"/>
          </p:nvPr>
        </p:nvSpPr>
        <p:spPr>
          <a:xfrm>
            <a:off x="1484308" y="383458"/>
            <a:ext cx="10018715" cy="1366685"/>
          </a:xfrm>
        </p:spPr>
        <p:txBody>
          <a:bodyPr/>
          <a:lstStyle/>
          <a:p>
            <a:r>
              <a:rPr lang="en-US" b="1" dirty="0"/>
              <a:t>Gaining/Regaining Perspective</a:t>
            </a:r>
            <a:br>
              <a:rPr lang="en-US" b="1" dirty="0"/>
            </a:br>
            <a:endParaRPr lang="en-US" dirty="0"/>
          </a:p>
        </p:txBody>
      </p:sp>
      <p:sp>
        <p:nvSpPr>
          <p:cNvPr id="3" name="Content Placeholder 2">
            <a:extLst>
              <a:ext uri="{FF2B5EF4-FFF2-40B4-BE49-F238E27FC236}">
                <a16:creationId xmlns:a16="http://schemas.microsoft.com/office/drawing/2014/main" id="{E8A4A28D-DBC4-C096-8553-BDBB2E6F5074}"/>
              </a:ext>
            </a:extLst>
          </p:cNvPr>
          <p:cNvSpPr>
            <a:spLocks noGrp="1"/>
          </p:cNvSpPr>
          <p:nvPr>
            <p:ph idx="1"/>
          </p:nvPr>
        </p:nvSpPr>
        <p:spPr>
          <a:xfrm>
            <a:off x="1484308" y="1750143"/>
            <a:ext cx="10018715" cy="4827638"/>
          </a:xfrm>
        </p:spPr>
        <p:txBody>
          <a:bodyPr>
            <a:normAutofit/>
          </a:bodyPr>
          <a:lstStyle/>
          <a:p>
            <a:r>
              <a:rPr lang="en-US" sz="3200" dirty="0"/>
              <a:t>Benefit finding/sense making</a:t>
            </a:r>
          </a:p>
          <a:p>
            <a:r>
              <a:rPr lang="en-US" sz="3200" dirty="0"/>
              <a:t>Reconnect with purpose/values</a:t>
            </a:r>
          </a:p>
          <a:p>
            <a:r>
              <a:rPr lang="en-US" sz="3200" dirty="0"/>
              <a:t>Follow your awe </a:t>
            </a:r>
          </a:p>
          <a:p>
            <a:r>
              <a:rPr lang="en-US" sz="3200" dirty="0"/>
              <a:t>Yes/and thinking</a:t>
            </a:r>
          </a:p>
          <a:p>
            <a:r>
              <a:rPr lang="en-US" sz="3200" dirty="0"/>
              <a:t>Put setbacks in context</a:t>
            </a:r>
          </a:p>
          <a:p>
            <a:r>
              <a:rPr lang="en-US" sz="3200" dirty="0"/>
              <a:t>Let go of judgement</a:t>
            </a:r>
          </a:p>
          <a:p>
            <a:r>
              <a:rPr lang="en-US" sz="3200" dirty="0"/>
              <a:t>Can’t move forward without acknowledging</a:t>
            </a:r>
          </a:p>
          <a:p>
            <a:endParaRPr lang="en-US" dirty="0"/>
          </a:p>
        </p:txBody>
      </p:sp>
    </p:spTree>
    <p:extLst>
      <p:ext uri="{BB962C8B-B14F-4D97-AF65-F5344CB8AC3E}">
        <p14:creationId xmlns:p14="http://schemas.microsoft.com/office/powerpoint/2010/main" val="191692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6BE68-FF64-4859-BAEA-57C01ADC68F7}"/>
              </a:ext>
            </a:extLst>
          </p:cNvPr>
          <p:cNvSpPr txBox="1">
            <a:spLocks noGrp="1"/>
          </p:cNvSpPr>
          <p:nvPr>
            <p:ph type="title"/>
          </p:nvPr>
        </p:nvSpPr>
        <p:spPr>
          <a:xfrm>
            <a:off x="1484308" y="331774"/>
            <a:ext cx="10018715" cy="1351369"/>
          </a:xfrm>
        </p:spPr>
        <p:txBody>
          <a:bodyPr/>
          <a:lstStyle/>
          <a:p>
            <a:pPr lvl="0"/>
            <a:r>
              <a:rPr lang="en-US" dirty="0"/>
              <a:t>Invitation to Possibility Land  </a:t>
            </a:r>
          </a:p>
        </p:txBody>
      </p:sp>
      <p:sp>
        <p:nvSpPr>
          <p:cNvPr id="3" name="Content Placeholder 2">
            <a:extLst>
              <a:ext uri="{FF2B5EF4-FFF2-40B4-BE49-F238E27FC236}">
                <a16:creationId xmlns:a16="http://schemas.microsoft.com/office/drawing/2014/main" id="{AB2A6538-38F2-C21F-B71C-15ECC1ACE6EC}"/>
              </a:ext>
            </a:extLst>
          </p:cNvPr>
          <p:cNvSpPr txBox="1">
            <a:spLocks noGrp="1"/>
          </p:cNvSpPr>
          <p:nvPr>
            <p:ph idx="1"/>
          </p:nvPr>
        </p:nvSpPr>
        <p:spPr>
          <a:xfrm>
            <a:off x="1484308" y="1877353"/>
            <a:ext cx="10018715" cy="3913854"/>
          </a:xfrm>
        </p:spPr>
        <p:txBody>
          <a:bodyPr/>
          <a:lstStyle/>
          <a:p>
            <a:r>
              <a:rPr lang="en-US" sz="2800" dirty="0">
                <a:latin typeface="Calibri" pitchFamily="34"/>
                <a:cs typeface="Times New Roman" pitchFamily="18"/>
              </a:rPr>
              <a:t>Possibility therapy is about acknowledging and validating clients felt experience and ideas about their lives while ensuring that possibilities for change are discovered and amplified</a:t>
            </a:r>
          </a:p>
          <a:p>
            <a:r>
              <a:rPr lang="en-US" sz="2800" dirty="0">
                <a:latin typeface="Calibri" pitchFamily="34"/>
                <a:cs typeface="Times New Roman" pitchFamily="18"/>
              </a:rPr>
              <a:t>“Clients are like rivers. You cannot step into the same part of them twice. Where clients start is not an indication of all they are or where they will wind up” </a:t>
            </a:r>
            <a:r>
              <a:rPr lang="en-US" dirty="0"/>
              <a:t>O’Hanlon &amp;Beadle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38DB-520F-051C-27D9-4B52BEAC4288}"/>
              </a:ext>
            </a:extLst>
          </p:cNvPr>
          <p:cNvSpPr>
            <a:spLocks noGrp="1"/>
          </p:cNvSpPr>
          <p:nvPr>
            <p:ph type="title"/>
          </p:nvPr>
        </p:nvSpPr>
        <p:spPr>
          <a:xfrm>
            <a:off x="1484308" y="372234"/>
            <a:ext cx="10018715" cy="1602223"/>
          </a:xfrm>
        </p:spPr>
        <p:txBody>
          <a:bodyPr/>
          <a:lstStyle/>
          <a:p>
            <a:r>
              <a:rPr lang="en-US" dirty="0"/>
              <a:t>Strength Based Approaches </a:t>
            </a:r>
          </a:p>
        </p:txBody>
      </p:sp>
      <p:sp>
        <p:nvSpPr>
          <p:cNvPr id="3" name="Content Placeholder 2">
            <a:extLst>
              <a:ext uri="{FF2B5EF4-FFF2-40B4-BE49-F238E27FC236}">
                <a16:creationId xmlns:a16="http://schemas.microsoft.com/office/drawing/2014/main" id="{D93B9AE1-7F6C-EFB6-0FFB-494B20197C25}"/>
              </a:ext>
            </a:extLst>
          </p:cNvPr>
          <p:cNvSpPr>
            <a:spLocks noGrp="1"/>
          </p:cNvSpPr>
          <p:nvPr>
            <p:ph idx="1"/>
          </p:nvPr>
        </p:nvSpPr>
        <p:spPr>
          <a:xfrm>
            <a:off x="1484308" y="2103929"/>
            <a:ext cx="10018715" cy="3687277"/>
          </a:xfrm>
        </p:spPr>
        <p:txBody>
          <a:bodyPr/>
          <a:lstStyle/>
          <a:p>
            <a:r>
              <a:rPr lang="en-US" dirty="0"/>
              <a:t>Trauma Informed Care is a strength-based approach (it is in the SAMHSA definition)  </a:t>
            </a:r>
          </a:p>
          <a:p>
            <a:r>
              <a:rPr lang="en-US" dirty="0"/>
              <a:t>Heroic stories – casting people in the role of the primary agents of change</a:t>
            </a:r>
          </a:p>
          <a:p>
            <a:r>
              <a:rPr lang="en-US" dirty="0"/>
              <a:t>Diagnosis and problem descriptions tell a story </a:t>
            </a:r>
            <a:r>
              <a:rPr lang="en-US" b="1" dirty="0"/>
              <a:t>and </a:t>
            </a:r>
            <a:r>
              <a:rPr lang="en-US" dirty="0"/>
              <a:t>many other stories of survival and courage simultaneously exist – Miller</a:t>
            </a:r>
          </a:p>
        </p:txBody>
      </p:sp>
    </p:spTree>
    <p:extLst>
      <p:ext uri="{BB962C8B-B14F-4D97-AF65-F5344CB8AC3E}">
        <p14:creationId xmlns:p14="http://schemas.microsoft.com/office/powerpoint/2010/main" val="469572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1453-F9D7-BE88-5345-2EE8B0EABDB2}"/>
              </a:ext>
            </a:extLst>
          </p:cNvPr>
          <p:cNvSpPr>
            <a:spLocks noGrp="1"/>
          </p:cNvSpPr>
          <p:nvPr>
            <p:ph type="title"/>
          </p:nvPr>
        </p:nvSpPr>
        <p:spPr>
          <a:xfrm>
            <a:off x="1484308" y="442451"/>
            <a:ext cx="10018715" cy="1081549"/>
          </a:xfrm>
        </p:spPr>
        <p:txBody>
          <a:bodyPr>
            <a:normAutofit fontScale="90000"/>
          </a:bodyPr>
          <a:lstStyle/>
          <a:p>
            <a:r>
              <a:rPr lang="en-US" dirty="0"/>
              <a:t>Strengths Based </a:t>
            </a:r>
            <a:r>
              <a:rPr lang="en-US"/>
              <a:t>Assessment  </a:t>
            </a:r>
            <a:br>
              <a:rPr lang="en-US" dirty="0"/>
            </a:br>
            <a:endParaRPr lang="en-US" dirty="0"/>
          </a:p>
        </p:txBody>
      </p:sp>
      <p:sp>
        <p:nvSpPr>
          <p:cNvPr id="3" name="Content Placeholder 2">
            <a:extLst>
              <a:ext uri="{FF2B5EF4-FFF2-40B4-BE49-F238E27FC236}">
                <a16:creationId xmlns:a16="http://schemas.microsoft.com/office/drawing/2014/main" id="{44946163-1B68-C14D-DEA1-74CCB7BE46EE}"/>
              </a:ext>
            </a:extLst>
          </p:cNvPr>
          <p:cNvSpPr>
            <a:spLocks noGrp="1"/>
          </p:cNvSpPr>
          <p:nvPr>
            <p:ph idx="1"/>
          </p:nvPr>
        </p:nvSpPr>
        <p:spPr>
          <a:xfrm>
            <a:off x="1484307" y="1809135"/>
            <a:ext cx="10018715" cy="4807975"/>
          </a:xfrm>
        </p:spPr>
        <p:txBody>
          <a:bodyPr>
            <a:normAutofit fontScale="77500" lnSpcReduction="20000"/>
          </a:bodyPr>
          <a:lstStyle/>
          <a:p>
            <a:endParaRPr lang="en-US" dirty="0">
              <a:latin typeface="Calibri" pitchFamily="34"/>
              <a:cs typeface="Times New Roman" pitchFamily="18"/>
            </a:endParaRPr>
          </a:p>
          <a:p>
            <a:r>
              <a:rPr lang="en-US" sz="3100" dirty="0">
                <a:latin typeface="Calibri" pitchFamily="34"/>
                <a:cs typeface="Times New Roman" pitchFamily="18"/>
              </a:rPr>
              <a:t>When I get to know you better what qualities and strengths will I come to admire about you as a [family, person, parent, spouse, etc.] Scott Sells FST</a:t>
            </a:r>
          </a:p>
          <a:p>
            <a:pPr lvl="0">
              <a:lnSpc>
                <a:spcPct val="107000"/>
              </a:lnSpc>
              <a:spcAft>
                <a:spcPts val="815"/>
              </a:spcAft>
            </a:pPr>
            <a:r>
              <a:rPr lang="en-US" sz="3100" dirty="0">
                <a:latin typeface="Calibri" pitchFamily="34"/>
                <a:cs typeface="Times New Roman" pitchFamily="18"/>
              </a:rPr>
              <a:t>What are qualities that describe you when you are your very best- what were you doing when these aspects  became apparent – what kind of person do these aspects describe - what kind of person do these aspects show an aspiration toward </a:t>
            </a:r>
          </a:p>
          <a:p>
            <a:pPr lvl="0">
              <a:lnSpc>
                <a:spcPct val="107000"/>
              </a:lnSpc>
              <a:spcAft>
                <a:spcPts val="815"/>
              </a:spcAft>
            </a:pPr>
            <a:r>
              <a:rPr lang="en-US" sz="3100" dirty="0">
                <a:latin typeface="Calibri" pitchFamily="34"/>
                <a:cs typeface="Times New Roman" pitchFamily="18"/>
              </a:rPr>
              <a:t>What are the qualities others would describe in you when you are at your very best.. </a:t>
            </a:r>
          </a:p>
          <a:p>
            <a:pPr lvl="0">
              <a:lnSpc>
                <a:spcPct val="107000"/>
              </a:lnSpc>
              <a:spcAft>
                <a:spcPts val="815"/>
              </a:spcAft>
            </a:pPr>
            <a:r>
              <a:rPr lang="en-US" sz="3100" dirty="0">
                <a:latin typeface="Calibri" pitchFamily="34"/>
                <a:cs typeface="Times New Roman" pitchFamily="18"/>
              </a:rPr>
              <a:t>What accomplishments are people proud of for themselves/for one another- what do they want themselves and/or other family members to accomplish</a:t>
            </a:r>
          </a:p>
          <a:p>
            <a:pPr>
              <a:lnSpc>
                <a:spcPct val="107000"/>
              </a:lnSpc>
              <a:spcAft>
                <a:spcPts val="815"/>
              </a:spcAft>
            </a:pPr>
            <a:r>
              <a:rPr lang="en-US" sz="3100" dirty="0">
                <a:latin typeface="Calibri" pitchFamily="34"/>
                <a:cs typeface="Times New Roman" pitchFamily="18"/>
              </a:rPr>
              <a:t>When I am at my best, I am…</a:t>
            </a:r>
          </a:p>
          <a:p>
            <a:pPr lvl="0">
              <a:lnSpc>
                <a:spcPct val="107000"/>
              </a:lnSpc>
              <a:spcAft>
                <a:spcPts val="815"/>
              </a:spcAft>
            </a:pPr>
            <a:endParaRPr lang="en-US" dirty="0">
              <a:latin typeface="Calibri" pitchFamily="34"/>
              <a:cs typeface="Times New Roman" pitchFamily="18"/>
            </a:endParaRPr>
          </a:p>
          <a:p>
            <a:endParaRPr lang="en-US" dirty="0"/>
          </a:p>
        </p:txBody>
      </p:sp>
    </p:spTree>
    <p:extLst>
      <p:ext uri="{BB962C8B-B14F-4D97-AF65-F5344CB8AC3E}">
        <p14:creationId xmlns:p14="http://schemas.microsoft.com/office/powerpoint/2010/main" val="117697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17B-117F-DB48-7E73-18E2799F334D}"/>
              </a:ext>
            </a:extLst>
          </p:cNvPr>
          <p:cNvSpPr>
            <a:spLocks noGrp="1"/>
          </p:cNvSpPr>
          <p:nvPr>
            <p:ph type="title"/>
          </p:nvPr>
        </p:nvSpPr>
        <p:spPr>
          <a:xfrm>
            <a:off x="1484308" y="372235"/>
            <a:ext cx="10018715" cy="1537486"/>
          </a:xfrm>
        </p:spPr>
        <p:txBody>
          <a:bodyPr/>
          <a:lstStyle/>
          <a:p>
            <a:r>
              <a:rPr lang="en-US" dirty="0"/>
              <a:t>Benefits of Gratitude </a:t>
            </a:r>
          </a:p>
        </p:txBody>
      </p:sp>
      <p:sp>
        <p:nvSpPr>
          <p:cNvPr id="3" name="Content Placeholder 2">
            <a:extLst>
              <a:ext uri="{FF2B5EF4-FFF2-40B4-BE49-F238E27FC236}">
                <a16:creationId xmlns:a16="http://schemas.microsoft.com/office/drawing/2014/main" id="{41F309EB-24DF-CCFF-EC80-1D1BC6FC7753}"/>
              </a:ext>
            </a:extLst>
          </p:cNvPr>
          <p:cNvSpPr>
            <a:spLocks noGrp="1"/>
          </p:cNvSpPr>
          <p:nvPr>
            <p:ph idx="1"/>
          </p:nvPr>
        </p:nvSpPr>
        <p:spPr>
          <a:xfrm>
            <a:off x="1484308" y="1707419"/>
            <a:ext cx="10018715" cy="4539632"/>
          </a:xfrm>
        </p:spPr>
        <p:txBody>
          <a:bodyPr>
            <a:normAutofit fontScale="70000" lnSpcReduction="20000"/>
          </a:bodyPr>
          <a:lstStyle/>
          <a:p>
            <a:pPr marL="0" indent="0">
              <a:buNone/>
            </a:pPr>
            <a:endParaRPr lang="en-US" dirty="0"/>
          </a:p>
          <a:p>
            <a:endParaRPr lang="en-US" sz="3500" dirty="0"/>
          </a:p>
          <a:p>
            <a:pPr marL="0" indent="0">
              <a:buNone/>
            </a:pPr>
            <a:r>
              <a:rPr lang="en-US" sz="4600" dirty="0"/>
              <a:t>Strong positive correlation between gratitude and resiliency</a:t>
            </a:r>
          </a:p>
          <a:p>
            <a:r>
              <a:rPr lang="en-US" sz="3600" dirty="0"/>
              <a:t>Compliments I would like to give myself today</a:t>
            </a:r>
          </a:p>
          <a:p>
            <a:r>
              <a:rPr lang="en-US" sz="3600" dirty="0"/>
              <a:t>Current challenges and what I am learning from them</a:t>
            </a:r>
          </a:p>
          <a:p>
            <a:r>
              <a:rPr lang="en-US" sz="3600" dirty="0"/>
              <a:t>People I am grateful for </a:t>
            </a:r>
          </a:p>
          <a:p>
            <a:r>
              <a:rPr lang="en-US" sz="3600" dirty="0"/>
              <a:t>Significant assets in my life at present</a:t>
            </a:r>
            <a:endParaRPr lang="en-US" sz="5800" dirty="0"/>
          </a:p>
          <a:p>
            <a:endParaRPr lang="en-US" dirty="0"/>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2722267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75B2-D513-A960-F608-88D0E737DDE1}"/>
              </a:ext>
            </a:extLst>
          </p:cNvPr>
          <p:cNvSpPr>
            <a:spLocks noGrp="1"/>
          </p:cNvSpPr>
          <p:nvPr>
            <p:ph type="title"/>
          </p:nvPr>
        </p:nvSpPr>
        <p:spPr>
          <a:xfrm>
            <a:off x="1484308" y="380327"/>
            <a:ext cx="10018715" cy="1335186"/>
          </a:xfrm>
        </p:spPr>
        <p:txBody>
          <a:bodyPr/>
          <a:lstStyle/>
          <a:p>
            <a:r>
              <a:rPr lang="en-US" dirty="0"/>
              <a:t>Curiosity </a:t>
            </a:r>
          </a:p>
        </p:txBody>
      </p:sp>
      <p:sp>
        <p:nvSpPr>
          <p:cNvPr id="3" name="Content Placeholder 2">
            <a:extLst>
              <a:ext uri="{FF2B5EF4-FFF2-40B4-BE49-F238E27FC236}">
                <a16:creationId xmlns:a16="http://schemas.microsoft.com/office/drawing/2014/main" id="{0E0B7920-52F1-2848-348D-2BDE29FDA739}"/>
              </a:ext>
            </a:extLst>
          </p:cNvPr>
          <p:cNvSpPr>
            <a:spLocks noGrp="1"/>
          </p:cNvSpPr>
          <p:nvPr>
            <p:ph idx="1"/>
          </p:nvPr>
        </p:nvSpPr>
        <p:spPr>
          <a:xfrm>
            <a:off x="1484308" y="1853077"/>
            <a:ext cx="10018715" cy="3938130"/>
          </a:xfrm>
        </p:spPr>
        <p:txBody>
          <a:bodyPr>
            <a:noAutofit/>
          </a:bodyPr>
          <a:lstStyle/>
          <a:p>
            <a:pPr marL="0" indent="0">
              <a:buNone/>
            </a:pPr>
            <a:r>
              <a:rPr lang="en-US" sz="2800" dirty="0"/>
              <a:t>Exploring and satisfying your curiosity floods your brain with dopamine</a:t>
            </a:r>
          </a:p>
          <a:p>
            <a:pPr marL="0" indent="0">
              <a:buNone/>
            </a:pPr>
            <a:r>
              <a:rPr lang="en-US" sz="2800" dirty="0"/>
              <a:t>3 types of curiosity </a:t>
            </a:r>
          </a:p>
          <a:p>
            <a:r>
              <a:rPr lang="en-US" sz="2800" dirty="0"/>
              <a:t>Diversive – attraction to everything novel</a:t>
            </a:r>
          </a:p>
          <a:p>
            <a:r>
              <a:rPr lang="en-US" sz="2800" dirty="0"/>
              <a:t>Epistemic – desire to learn and understand</a:t>
            </a:r>
          </a:p>
          <a:p>
            <a:r>
              <a:rPr lang="en-US" sz="2800" dirty="0"/>
              <a:t>Empathic – interest in the thoughts and feelings of others </a:t>
            </a:r>
          </a:p>
          <a:p>
            <a:pPr marL="0" indent="0">
              <a:buNone/>
            </a:pPr>
            <a:r>
              <a:rPr lang="en-US" sz="2800" dirty="0"/>
              <a:t>A curious mind allows us to ask questions and question ourselves </a:t>
            </a:r>
          </a:p>
        </p:txBody>
      </p:sp>
    </p:spTree>
    <p:extLst>
      <p:ext uri="{BB962C8B-B14F-4D97-AF65-F5344CB8AC3E}">
        <p14:creationId xmlns:p14="http://schemas.microsoft.com/office/powerpoint/2010/main" val="382611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62BD-9700-C0C0-7E29-A59EF1F1F80A}"/>
              </a:ext>
            </a:extLst>
          </p:cNvPr>
          <p:cNvSpPr txBox="1">
            <a:spLocks noGrp="1"/>
          </p:cNvSpPr>
          <p:nvPr>
            <p:ph type="title"/>
          </p:nvPr>
        </p:nvSpPr>
        <p:spPr>
          <a:xfrm>
            <a:off x="1484308" y="202302"/>
            <a:ext cx="10018715" cy="1699326"/>
          </a:xfrm>
        </p:spPr>
        <p:txBody>
          <a:bodyPr/>
          <a:lstStyle/>
          <a:p>
            <a:pPr lvl="0"/>
            <a:r>
              <a:rPr lang="en-US" dirty="0"/>
              <a:t>Learning Objectives</a:t>
            </a:r>
          </a:p>
        </p:txBody>
      </p:sp>
      <p:sp>
        <p:nvSpPr>
          <p:cNvPr id="3" name="Content Placeholder 2">
            <a:extLst>
              <a:ext uri="{FF2B5EF4-FFF2-40B4-BE49-F238E27FC236}">
                <a16:creationId xmlns:a16="http://schemas.microsoft.com/office/drawing/2014/main" id="{38915B89-57C4-B47B-2D7F-B7B600757230}"/>
              </a:ext>
            </a:extLst>
          </p:cNvPr>
          <p:cNvSpPr txBox="1">
            <a:spLocks noGrp="1"/>
          </p:cNvSpPr>
          <p:nvPr>
            <p:ph idx="1"/>
          </p:nvPr>
        </p:nvSpPr>
        <p:spPr>
          <a:xfrm>
            <a:off x="1484308" y="2184851"/>
            <a:ext cx="10018715" cy="3606356"/>
          </a:xfrm>
        </p:spPr>
        <p:txBody>
          <a:bodyPr/>
          <a:lstStyle/>
          <a:p>
            <a:pPr marL="0" lvl="0" indent="0">
              <a:lnSpc>
                <a:spcPct val="107000"/>
              </a:lnSpc>
              <a:spcBef>
                <a:spcPts val="0"/>
              </a:spcBef>
              <a:spcAft>
                <a:spcPts val="800"/>
              </a:spcAft>
              <a:buNone/>
            </a:pPr>
            <a:r>
              <a:rPr lang="en-US" dirty="0">
                <a:latin typeface="Calibri" pitchFamily="34"/>
                <a:cs typeface="Times New Roman" pitchFamily="18"/>
              </a:rPr>
              <a:t>1.  Participants will increase knowledge and understanding of personal perspective and how it is aligned with resilience. </a:t>
            </a:r>
          </a:p>
          <a:p>
            <a:pPr marL="0" lvl="0" indent="0">
              <a:lnSpc>
                <a:spcPct val="107000"/>
              </a:lnSpc>
              <a:spcBef>
                <a:spcPts val="0"/>
              </a:spcBef>
              <a:spcAft>
                <a:spcPts val="800"/>
              </a:spcAft>
              <a:buNone/>
            </a:pPr>
            <a:r>
              <a:rPr lang="en-US" dirty="0">
                <a:latin typeface="Calibri" pitchFamily="34"/>
                <a:cs typeface="Times New Roman" pitchFamily="18"/>
              </a:rPr>
              <a:t>2.  Participants will increase knowledge and understanding of the power and benefits of perspective taking.  </a:t>
            </a:r>
          </a:p>
          <a:p>
            <a:pPr marL="0" lvl="0" indent="0">
              <a:lnSpc>
                <a:spcPct val="107000"/>
              </a:lnSpc>
              <a:spcBef>
                <a:spcPts val="0"/>
              </a:spcBef>
              <a:spcAft>
                <a:spcPts val="800"/>
              </a:spcAft>
              <a:buNone/>
            </a:pPr>
            <a:r>
              <a:rPr lang="en-US" dirty="0">
                <a:latin typeface="Calibri" pitchFamily="34"/>
                <a:cs typeface="Times New Roman" pitchFamily="18"/>
              </a:rPr>
              <a:t>3.  Participants will explore ways human nature and thinking errors impact perspective and how to overcome them for greater compassion satisfaction and vicarious resilience.  </a:t>
            </a:r>
          </a:p>
          <a:p>
            <a:pPr lvl="0"/>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CE4F-BC52-29D3-9790-79843D4C84A8}"/>
              </a:ext>
            </a:extLst>
          </p:cNvPr>
          <p:cNvSpPr txBox="1">
            <a:spLocks noGrp="1"/>
          </p:cNvSpPr>
          <p:nvPr>
            <p:ph type="title"/>
          </p:nvPr>
        </p:nvSpPr>
        <p:spPr>
          <a:xfrm>
            <a:off x="1484308" y="685800"/>
            <a:ext cx="10018715" cy="1296749"/>
          </a:xfrm>
        </p:spPr>
        <p:txBody>
          <a:bodyPr/>
          <a:lstStyle/>
          <a:p>
            <a:pPr lvl="0"/>
            <a:r>
              <a:rPr lang="en-US" dirty="0"/>
              <a:t>Three Primary Perceptual Positions</a:t>
            </a:r>
          </a:p>
        </p:txBody>
      </p:sp>
      <p:sp>
        <p:nvSpPr>
          <p:cNvPr id="3" name="Content Placeholder 2">
            <a:extLst>
              <a:ext uri="{FF2B5EF4-FFF2-40B4-BE49-F238E27FC236}">
                <a16:creationId xmlns:a16="http://schemas.microsoft.com/office/drawing/2014/main" id="{E59904BF-AEFB-6504-F5FC-42BE14103484}"/>
              </a:ext>
            </a:extLst>
          </p:cNvPr>
          <p:cNvSpPr txBox="1">
            <a:spLocks noGrp="1"/>
          </p:cNvSpPr>
          <p:nvPr>
            <p:ph idx="1"/>
          </p:nvPr>
        </p:nvSpPr>
        <p:spPr>
          <a:xfrm>
            <a:off x="1484308" y="2219325"/>
            <a:ext cx="10018715" cy="3495675"/>
          </a:xfrm>
        </p:spPr>
        <p:txBody>
          <a:bodyPr>
            <a:normAutofit/>
          </a:bodyPr>
          <a:lstStyle/>
          <a:p>
            <a:pPr marL="0" indent="0">
              <a:buNone/>
            </a:pPr>
            <a:r>
              <a:rPr lang="en-US" sz="4000" dirty="0"/>
              <a:t>1</a:t>
            </a:r>
            <a:r>
              <a:rPr lang="en-US" sz="4000" baseline="30000" dirty="0"/>
              <a:t>st</a:t>
            </a:r>
            <a:r>
              <a:rPr lang="en-US" sz="4000" dirty="0"/>
              <a:t> position/</a:t>
            </a:r>
            <a:r>
              <a:rPr lang="en-US" sz="4000" b="1" dirty="0"/>
              <a:t>self</a:t>
            </a:r>
            <a:r>
              <a:rPr lang="en-US" sz="4000" dirty="0"/>
              <a:t> (own shoes)</a:t>
            </a:r>
          </a:p>
          <a:p>
            <a:pPr marL="0" indent="0">
              <a:buNone/>
            </a:pPr>
            <a:r>
              <a:rPr lang="en-US" sz="4000" dirty="0"/>
              <a:t>2</a:t>
            </a:r>
            <a:r>
              <a:rPr lang="en-US" sz="4000" baseline="30000" dirty="0"/>
              <a:t>nd</a:t>
            </a:r>
            <a:r>
              <a:rPr lang="en-US" sz="4000" dirty="0"/>
              <a:t> position/</a:t>
            </a:r>
            <a:r>
              <a:rPr lang="en-US" sz="4000" b="1" dirty="0"/>
              <a:t>other</a:t>
            </a:r>
            <a:r>
              <a:rPr lang="en-US" sz="4000" dirty="0"/>
              <a:t> (their shoes)</a:t>
            </a:r>
          </a:p>
          <a:p>
            <a:pPr marL="0" indent="0">
              <a:buNone/>
            </a:pPr>
            <a:r>
              <a:rPr lang="en-US" sz="4000" dirty="0"/>
              <a:t>3</a:t>
            </a:r>
            <a:r>
              <a:rPr lang="en-US" sz="4000" baseline="30000" dirty="0"/>
              <a:t>rd</a:t>
            </a:r>
            <a:r>
              <a:rPr lang="en-US" sz="4000" dirty="0"/>
              <a:t> position/</a:t>
            </a:r>
            <a:r>
              <a:rPr lang="en-US" sz="4000" b="1" dirty="0"/>
              <a:t>observer</a:t>
            </a:r>
            <a:r>
              <a:rPr lang="en-US" sz="4000" dirty="0"/>
              <a:t> (outsider’s shoes)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5310-13E5-BF1E-0A90-6C4CE4D4BB3A}"/>
              </a:ext>
            </a:extLst>
          </p:cNvPr>
          <p:cNvSpPr>
            <a:spLocks noGrp="1"/>
          </p:cNvSpPr>
          <p:nvPr>
            <p:ph type="title"/>
          </p:nvPr>
        </p:nvSpPr>
        <p:spPr>
          <a:xfrm>
            <a:off x="1484308" y="307498"/>
            <a:ext cx="10018715" cy="1755971"/>
          </a:xfrm>
        </p:spPr>
        <p:txBody>
          <a:bodyPr/>
          <a:lstStyle/>
          <a:p>
            <a:r>
              <a:rPr lang="en-US" dirty="0"/>
              <a:t>Equanimity – Balance of Mind (Hanson)</a:t>
            </a:r>
          </a:p>
        </p:txBody>
      </p:sp>
      <p:sp>
        <p:nvSpPr>
          <p:cNvPr id="3" name="Content Placeholder 2">
            <a:extLst>
              <a:ext uri="{FF2B5EF4-FFF2-40B4-BE49-F238E27FC236}">
                <a16:creationId xmlns:a16="http://schemas.microsoft.com/office/drawing/2014/main" id="{7CD65298-D897-C74F-22CB-491B4A670B9F}"/>
              </a:ext>
            </a:extLst>
          </p:cNvPr>
          <p:cNvSpPr>
            <a:spLocks noGrp="1"/>
          </p:cNvSpPr>
          <p:nvPr>
            <p:ph idx="1"/>
          </p:nvPr>
        </p:nvSpPr>
        <p:spPr>
          <a:xfrm>
            <a:off x="1484308" y="2330507"/>
            <a:ext cx="10018715" cy="3460700"/>
          </a:xfrm>
        </p:spPr>
        <p:txBody>
          <a:bodyPr>
            <a:normAutofit/>
          </a:bodyPr>
          <a:lstStyle/>
          <a:p>
            <a:r>
              <a:rPr lang="en-US" sz="2800" dirty="0"/>
              <a:t>Not reacting to your reactions</a:t>
            </a:r>
          </a:p>
          <a:p>
            <a:r>
              <a:rPr lang="en-US" sz="2800" dirty="0"/>
              <a:t>Space around your experiences buffer between you and their feeling tones</a:t>
            </a:r>
          </a:p>
          <a:p>
            <a:r>
              <a:rPr lang="en-US" sz="2800" dirty="0"/>
              <a:t>Present in the world but not upset by it </a:t>
            </a:r>
          </a:p>
          <a:p>
            <a:r>
              <a:rPr lang="en-US" sz="2800" dirty="0"/>
              <a:t>Story of Maybe </a:t>
            </a:r>
          </a:p>
        </p:txBody>
      </p:sp>
    </p:spTree>
    <p:extLst>
      <p:ext uri="{BB962C8B-B14F-4D97-AF65-F5344CB8AC3E}">
        <p14:creationId xmlns:p14="http://schemas.microsoft.com/office/powerpoint/2010/main" val="213926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3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901F3-14DB-D2DA-4AFB-FAD8B1DCA1E6}"/>
              </a:ext>
            </a:extLst>
          </p:cNvPr>
          <p:cNvSpPr txBox="1">
            <a:spLocks noGrp="1"/>
          </p:cNvSpPr>
          <p:nvPr>
            <p:ph type="title"/>
          </p:nvPr>
        </p:nvSpPr>
        <p:spPr/>
        <p:txBody>
          <a:bodyPr/>
          <a:lstStyle/>
          <a:p>
            <a:pPr lvl="0"/>
            <a:r>
              <a:rPr lang="en-US" dirty="0"/>
              <a:t>Scuba Metaphor for Practicing Resilience</a:t>
            </a:r>
          </a:p>
        </p:txBody>
      </p:sp>
      <p:sp>
        <p:nvSpPr>
          <p:cNvPr id="3" name="Content Placeholder 2">
            <a:extLst>
              <a:ext uri="{FF2B5EF4-FFF2-40B4-BE49-F238E27FC236}">
                <a16:creationId xmlns:a16="http://schemas.microsoft.com/office/drawing/2014/main" id="{1AEC7024-F33F-C961-E1BD-DE73CE245EC9}"/>
              </a:ext>
            </a:extLst>
          </p:cNvPr>
          <p:cNvSpPr txBox="1">
            <a:spLocks noGrp="1"/>
          </p:cNvSpPr>
          <p:nvPr>
            <p:ph idx="1"/>
          </p:nvPr>
        </p:nvSpPr>
        <p:spPr/>
        <p:txBody>
          <a:bodyPr/>
          <a:lstStyle/>
          <a:p>
            <a:pPr marL="0" lvl="0" indent="0">
              <a:lnSpc>
                <a:spcPct val="80000"/>
              </a:lnSpc>
              <a:buNone/>
            </a:pPr>
            <a:endParaRPr lang="en-US" sz="500" dirty="0">
              <a:latin typeface="Frank Ruhl Libre Medium" pitchFamily="2"/>
            </a:endParaRPr>
          </a:p>
          <a:p>
            <a:pPr lvl="0">
              <a:lnSpc>
                <a:spcPct val="80000"/>
              </a:lnSpc>
            </a:pPr>
            <a:r>
              <a:rPr lang="en-US" dirty="0">
                <a:latin typeface="Frank Ruhl Libre Medium" pitchFamily="2"/>
              </a:rPr>
              <a:t>When I am nearly out of reserves, I need to act. I cannot continue to be an effective helper to others if I have nothing left in my tank. Am I checking my reserves soon enough?</a:t>
            </a:r>
          </a:p>
          <a:p>
            <a:pPr lvl="0">
              <a:lnSpc>
                <a:spcPct val="80000"/>
              </a:lnSpc>
            </a:pPr>
            <a:r>
              <a:rPr lang="en-US" dirty="0">
                <a:latin typeface="Frank Ruhl Libre Medium" pitchFamily="2"/>
              </a:rPr>
              <a:t>Do I have enough in my tank to get myself to safety? When I emerge from the depths, what do I need to refill my tank?</a:t>
            </a:r>
          </a:p>
          <a:p>
            <a:pPr lvl="0">
              <a:lnSpc>
                <a:spcPct val="80000"/>
              </a:lnSpc>
            </a:pPr>
            <a:endParaRPr lang="en-US" sz="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EB58-796F-A946-8DB2-9AC67ABC311C}"/>
              </a:ext>
            </a:extLst>
          </p:cNvPr>
          <p:cNvSpPr txBox="1">
            <a:spLocks noGrp="1"/>
          </p:cNvSpPr>
          <p:nvPr>
            <p:ph type="title"/>
          </p:nvPr>
        </p:nvSpPr>
        <p:spPr>
          <a:xfrm>
            <a:off x="1484308" y="307497"/>
            <a:ext cx="10018715" cy="1974457"/>
          </a:xfrm>
        </p:spPr>
        <p:txBody>
          <a:bodyPr>
            <a:normAutofit/>
          </a:bodyPr>
          <a:lstStyle/>
          <a:p>
            <a:pPr lvl="0"/>
            <a:r>
              <a:rPr lang="en-US" sz="5400" dirty="0"/>
              <a:t>“Joe Heller” </a:t>
            </a:r>
            <a:br>
              <a:rPr lang="en-US" sz="5400" dirty="0"/>
            </a:br>
            <a:endParaRPr lang="en-US" sz="5400" dirty="0"/>
          </a:p>
        </p:txBody>
      </p:sp>
      <p:sp>
        <p:nvSpPr>
          <p:cNvPr id="3" name="Content Placeholder 2">
            <a:extLst>
              <a:ext uri="{FF2B5EF4-FFF2-40B4-BE49-F238E27FC236}">
                <a16:creationId xmlns:a16="http://schemas.microsoft.com/office/drawing/2014/main" id="{74F09A4C-2A56-419C-BA46-BD0A2907EBCD}"/>
              </a:ext>
            </a:extLst>
          </p:cNvPr>
          <p:cNvSpPr txBox="1">
            <a:spLocks noGrp="1"/>
          </p:cNvSpPr>
          <p:nvPr>
            <p:ph idx="1"/>
          </p:nvPr>
        </p:nvSpPr>
        <p:spPr>
          <a:xfrm>
            <a:off x="1484308" y="1974458"/>
            <a:ext cx="10018715" cy="3762796"/>
          </a:xfrm>
        </p:spPr>
        <p:txBody>
          <a:bodyPr>
            <a:normAutofit/>
          </a:bodyPr>
          <a:lstStyle/>
          <a:p>
            <a:pPr marL="0" indent="0">
              <a:buNone/>
            </a:pPr>
            <a:r>
              <a:rPr lang="en-US" sz="4400" dirty="0"/>
              <a:t>                    A Poem by Kurt Vonnegut </a:t>
            </a:r>
            <a:br>
              <a:rPr lang="en-US" sz="4400" dirty="0"/>
            </a:br>
            <a:r>
              <a:rPr lang="en-US" sz="4400" dirty="0"/>
              <a:t>                            New Yorker 2005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AB51-F593-AEE6-B2D8-EF26599193D3}"/>
              </a:ext>
            </a:extLst>
          </p:cNvPr>
          <p:cNvSpPr>
            <a:spLocks noGrp="1"/>
          </p:cNvSpPr>
          <p:nvPr>
            <p:ph type="title"/>
          </p:nvPr>
        </p:nvSpPr>
        <p:spPr>
          <a:xfrm>
            <a:off x="1484308" y="242762"/>
            <a:ext cx="10018715" cy="1545578"/>
          </a:xfrm>
        </p:spPr>
        <p:txBody>
          <a:bodyPr/>
          <a:lstStyle/>
          <a:p>
            <a:r>
              <a:rPr lang="en-US" dirty="0"/>
              <a:t>Bibliography </a:t>
            </a:r>
          </a:p>
        </p:txBody>
      </p:sp>
      <p:sp>
        <p:nvSpPr>
          <p:cNvPr id="3" name="Content Placeholder 2">
            <a:extLst>
              <a:ext uri="{FF2B5EF4-FFF2-40B4-BE49-F238E27FC236}">
                <a16:creationId xmlns:a16="http://schemas.microsoft.com/office/drawing/2014/main" id="{AA535688-9B14-A044-A46E-528B2CA4E5BA}"/>
              </a:ext>
            </a:extLst>
          </p:cNvPr>
          <p:cNvSpPr>
            <a:spLocks noGrp="1"/>
          </p:cNvSpPr>
          <p:nvPr>
            <p:ph idx="1"/>
          </p:nvPr>
        </p:nvSpPr>
        <p:spPr>
          <a:xfrm>
            <a:off x="1484308" y="1788340"/>
            <a:ext cx="10018715" cy="4826897"/>
          </a:xfrm>
        </p:spPr>
        <p:txBody>
          <a:bodyPr>
            <a:normAutofit fontScale="92500" lnSpcReduction="10000"/>
          </a:bodyPr>
          <a:lstStyle/>
          <a:p>
            <a:endParaRPr lang="en-US" dirty="0"/>
          </a:p>
          <a:p>
            <a:endParaRPr lang="en-US" dirty="0"/>
          </a:p>
          <a:p>
            <a:r>
              <a:rPr lang="en-US" sz="3000" dirty="0"/>
              <a:t>Bloom  - Psych, The Story of the Human Mind</a:t>
            </a:r>
          </a:p>
          <a:p>
            <a:r>
              <a:rPr lang="en-US" sz="3000" dirty="0"/>
              <a:t>Duncan, Miller, Sparks  - The Heroic Client, A Revolutionary Way to Improve Effectiveness Through Client-Directed, Outcome-Informed Therapy   </a:t>
            </a:r>
          </a:p>
          <a:p>
            <a:r>
              <a:rPr lang="en-US" sz="3000" dirty="0"/>
              <a:t>Frankl - Man’s Search for Meaning</a:t>
            </a:r>
          </a:p>
          <a:p>
            <a:r>
              <a:rPr lang="en-US" sz="3000" dirty="0"/>
              <a:t>Hanson, </a:t>
            </a:r>
            <a:r>
              <a:rPr lang="en-US" sz="3000" dirty="0" err="1"/>
              <a:t>Mendius</a:t>
            </a:r>
            <a:r>
              <a:rPr lang="en-US" sz="3000" dirty="0"/>
              <a:t> - The Practical Neuroscience of Buddha’s Brain, Happiness, Love &amp; Wisdom</a:t>
            </a:r>
          </a:p>
          <a:p>
            <a:r>
              <a:rPr lang="en-US" sz="3000" dirty="0"/>
              <a:t>Harari - 21 Lessons for the 21</a:t>
            </a:r>
            <a:r>
              <a:rPr lang="en-US" sz="3000" baseline="30000" dirty="0"/>
              <a:t>st</a:t>
            </a:r>
            <a:r>
              <a:rPr lang="en-US" sz="3000" dirty="0"/>
              <a:t> Century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6700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AC76-55C0-7E9C-489C-CDE4EF51CE90}"/>
              </a:ext>
            </a:extLst>
          </p:cNvPr>
          <p:cNvSpPr>
            <a:spLocks noGrp="1"/>
          </p:cNvSpPr>
          <p:nvPr>
            <p:ph type="title"/>
          </p:nvPr>
        </p:nvSpPr>
        <p:spPr>
          <a:xfrm>
            <a:off x="1484308" y="171450"/>
            <a:ext cx="10018715" cy="1076325"/>
          </a:xfrm>
        </p:spPr>
        <p:txBody>
          <a:bodyPr/>
          <a:lstStyle/>
          <a:p>
            <a:r>
              <a:rPr lang="en-US" dirty="0"/>
              <a:t>Bibliography </a:t>
            </a:r>
          </a:p>
        </p:txBody>
      </p:sp>
      <p:sp>
        <p:nvSpPr>
          <p:cNvPr id="3" name="Content Placeholder 2">
            <a:extLst>
              <a:ext uri="{FF2B5EF4-FFF2-40B4-BE49-F238E27FC236}">
                <a16:creationId xmlns:a16="http://schemas.microsoft.com/office/drawing/2014/main" id="{96904B0A-9CC5-99B7-B118-68FFE427CE83}"/>
              </a:ext>
            </a:extLst>
          </p:cNvPr>
          <p:cNvSpPr>
            <a:spLocks noGrp="1"/>
          </p:cNvSpPr>
          <p:nvPr>
            <p:ph idx="1"/>
          </p:nvPr>
        </p:nvSpPr>
        <p:spPr>
          <a:xfrm>
            <a:off x="1484308" y="1552575"/>
            <a:ext cx="10018715" cy="4619625"/>
          </a:xfrm>
        </p:spPr>
        <p:txBody>
          <a:bodyPr>
            <a:normAutofit/>
          </a:bodyPr>
          <a:lstStyle/>
          <a:p>
            <a:endParaRPr lang="en-US" dirty="0"/>
          </a:p>
          <a:p>
            <a:r>
              <a:rPr lang="en-US" sz="2800" dirty="0"/>
              <a:t>Kegan - In Over Our Heads; The  Mental Demands of Modern Life</a:t>
            </a:r>
          </a:p>
          <a:p>
            <a:r>
              <a:rPr lang="en-US" sz="2800" dirty="0"/>
              <a:t>Knight - NLP  at Work</a:t>
            </a:r>
          </a:p>
          <a:p>
            <a:r>
              <a:rPr lang="en-US" sz="2800" dirty="0"/>
              <a:t>Mate - The Myth of Normal</a:t>
            </a:r>
          </a:p>
          <a:p>
            <a:r>
              <a:rPr lang="en-US" sz="2800" dirty="0"/>
              <a:t>O'Hanlon  - Quick Steps to Resolving Trauma</a:t>
            </a:r>
          </a:p>
          <a:p>
            <a:r>
              <a:rPr lang="en-US" sz="2800" dirty="0"/>
              <a:t>O’Hanlon, Beadle -  A Field Guide to Possibility Land: Possibility Therapy Methods</a:t>
            </a:r>
          </a:p>
          <a:p>
            <a:r>
              <a:rPr lang="en-US" sz="2800" dirty="0"/>
              <a:t>Sapolsky - Why Zebras Don’t Get  Ulcers</a:t>
            </a:r>
          </a:p>
          <a:p>
            <a:endParaRPr lang="en-US" dirty="0"/>
          </a:p>
          <a:p>
            <a:endParaRPr lang="en-US" dirty="0"/>
          </a:p>
        </p:txBody>
      </p:sp>
    </p:spTree>
    <p:extLst>
      <p:ext uri="{BB962C8B-B14F-4D97-AF65-F5344CB8AC3E}">
        <p14:creationId xmlns:p14="http://schemas.microsoft.com/office/powerpoint/2010/main" val="213688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0573-6AF0-8F8C-F196-2845EFB212F0}"/>
              </a:ext>
            </a:extLst>
          </p:cNvPr>
          <p:cNvSpPr txBox="1">
            <a:spLocks noGrp="1"/>
          </p:cNvSpPr>
          <p:nvPr>
            <p:ph type="title"/>
          </p:nvPr>
        </p:nvSpPr>
        <p:spPr>
          <a:xfrm>
            <a:off x="2133596" y="178024"/>
            <a:ext cx="8001000" cy="679225"/>
          </a:xfrm>
        </p:spPr>
        <p:txBody>
          <a:bodyPr>
            <a:noAutofit/>
          </a:bodyPr>
          <a:lstStyle/>
          <a:p>
            <a:pPr lvl="0"/>
            <a:r>
              <a:rPr lang="en-US" sz="4200" dirty="0"/>
              <a:t>Resilience</a:t>
            </a:r>
          </a:p>
        </p:txBody>
      </p:sp>
      <p:sp>
        <p:nvSpPr>
          <p:cNvPr id="3" name="Content Placeholder 2">
            <a:extLst>
              <a:ext uri="{FF2B5EF4-FFF2-40B4-BE49-F238E27FC236}">
                <a16:creationId xmlns:a16="http://schemas.microsoft.com/office/drawing/2014/main" id="{365AB59D-BA7E-4D0F-2934-EEDA608A7EFD}"/>
              </a:ext>
            </a:extLst>
          </p:cNvPr>
          <p:cNvSpPr txBox="1">
            <a:spLocks noGrp="1"/>
          </p:cNvSpPr>
          <p:nvPr>
            <p:ph idx="1"/>
          </p:nvPr>
        </p:nvSpPr>
        <p:spPr>
          <a:xfrm>
            <a:off x="1981203" y="857250"/>
            <a:ext cx="8229600" cy="5143499"/>
          </a:xfrm>
        </p:spPr>
        <p:txBody>
          <a:bodyPr/>
          <a:lstStyle/>
          <a:p>
            <a:endParaRPr lang="en-US" dirty="0"/>
          </a:p>
        </p:txBody>
      </p:sp>
      <p:pic>
        <p:nvPicPr>
          <p:cNvPr id="4" name="Picture 2">
            <a:extLst>
              <a:ext uri="{FF2B5EF4-FFF2-40B4-BE49-F238E27FC236}">
                <a16:creationId xmlns:a16="http://schemas.microsoft.com/office/drawing/2014/main" id="{FC228BD8-E36A-6919-0B3A-1D657CAE3FAB}"/>
              </a:ext>
            </a:extLst>
          </p:cNvPr>
          <p:cNvPicPr>
            <a:picLocks noChangeAspect="1"/>
          </p:cNvPicPr>
          <p:nvPr/>
        </p:nvPicPr>
        <p:blipFill>
          <a:blip r:embed="rId3"/>
          <a:srcRect/>
          <a:stretch>
            <a:fillRect/>
          </a:stretch>
        </p:blipFill>
        <p:spPr>
          <a:xfrm>
            <a:off x="1981203" y="857250"/>
            <a:ext cx="8512826" cy="525374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1C47-C5BA-E20A-CBA4-07434170EDC7}"/>
              </a:ext>
            </a:extLst>
          </p:cNvPr>
          <p:cNvSpPr txBox="1">
            <a:spLocks noGrp="1"/>
          </p:cNvSpPr>
          <p:nvPr>
            <p:ph type="title"/>
          </p:nvPr>
        </p:nvSpPr>
        <p:spPr>
          <a:xfrm>
            <a:off x="1484308" y="121383"/>
            <a:ext cx="10018715" cy="1149068"/>
          </a:xfrm>
        </p:spPr>
        <p:txBody>
          <a:bodyPr/>
          <a:lstStyle/>
          <a:p>
            <a:pPr lvl="0"/>
            <a:r>
              <a:rPr lang="en-US" dirty="0"/>
              <a:t>What Makes Perspective a Building Block</a:t>
            </a:r>
          </a:p>
        </p:txBody>
      </p:sp>
      <p:sp>
        <p:nvSpPr>
          <p:cNvPr id="3" name="Content Placeholder 2">
            <a:extLst>
              <a:ext uri="{FF2B5EF4-FFF2-40B4-BE49-F238E27FC236}">
                <a16:creationId xmlns:a16="http://schemas.microsoft.com/office/drawing/2014/main" id="{612CE5B4-D96B-9DCA-5183-4A9B0F6F1362}"/>
              </a:ext>
            </a:extLst>
          </p:cNvPr>
          <p:cNvSpPr txBox="1">
            <a:spLocks noGrp="1"/>
          </p:cNvSpPr>
          <p:nvPr>
            <p:ph idx="1"/>
          </p:nvPr>
        </p:nvSpPr>
        <p:spPr>
          <a:xfrm>
            <a:off x="1484308" y="1270451"/>
            <a:ext cx="10018715" cy="5146533"/>
          </a:xfrm>
        </p:spPr>
        <p:txBody>
          <a:bodyPr>
            <a:normAutofit/>
          </a:bodyPr>
          <a:lstStyle/>
          <a:p>
            <a:pPr marL="0" indent="0">
              <a:buNone/>
            </a:pPr>
            <a:r>
              <a:rPr lang="en-US" sz="2800" dirty="0">
                <a:latin typeface="Calibri" pitchFamily="34"/>
                <a:cs typeface="Times New Roman" pitchFamily="18"/>
              </a:rPr>
              <a:t>“ Your living is determined no so much by what life brings to you as by the attitude you bring to life; not so much by what happens to you as by the way your mind looks at what happens”  Kahlil Gibran</a:t>
            </a:r>
          </a:p>
          <a:p>
            <a:pPr marL="0" lvl="0" indent="0">
              <a:lnSpc>
                <a:spcPct val="107000"/>
              </a:lnSpc>
              <a:spcAft>
                <a:spcPts val="815"/>
              </a:spcAft>
              <a:buNone/>
              <a:tabLst>
                <a:tab pos="4175507" algn="l"/>
              </a:tabLst>
            </a:pPr>
            <a:r>
              <a:rPr lang="en-US" sz="2800" dirty="0">
                <a:latin typeface="Calibri" pitchFamily="34"/>
                <a:cs typeface="Times New Roman" pitchFamily="18"/>
              </a:rPr>
              <a:t>“It is not the things themselves that which trouble us but the opinions we have about these things”  Epictetus</a:t>
            </a:r>
          </a:p>
          <a:p>
            <a:pPr marL="0" lvl="0" indent="0">
              <a:lnSpc>
                <a:spcPct val="107000"/>
              </a:lnSpc>
              <a:spcAft>
                <a:spcPts val="815"/>
              </a:spcAft>
              <a:buNone/>
            </a:pPr>
            <a:r>
              <a:rPr lang="en-US" sz="2800" dirty="0">
                <a:latin typeface="Calibri" pitchFamily="34"/>
                <a:cs typeface="Times New Roman" pitchFamily="18"/>
              </a:rPr>
              <a:t>“You can’t avoid suffering in your life, but you can avoid suffering about the suffering”  Leonard Wolf </a:t>
            </a:r>
          </a:p>
          <a:p>
            <a:pPr marL="0" lvl="0" indent="0">
              <a:lnSpc>
                <a:spcPct val="107000"/>
              </a:lnSpc>
              <a:spcAft>
                <a:spcPts val="815"/>
              </a:spcAft>
              <a:buNone/>
            </a:pPr>
            <a:r>
              <a:rPr lang="en-US" sz="2800" dirty="0">
                <a:latin typeface="Calibri" pitchFamily="34"/>
                <a:cs typeface="Times New Roman" pitchFamily="18"/>
              </a:rPr>
              <a:t>“I am an old man and have suffered through a great many troubles, most of which never actually happened”  Mark Twain</a:t>
            </a:r>
          </a:p>
          <a:p>
            <a:pPr marL="0"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5B2C-3997-E42C-7D2E-612D2DC9602E}"/>
              </a:ext>
            </a:extLst>
          </p:cNvPr>
          <p:cNvSpPr txBox="1">
            <a:spLocks noGrp="1"/>
          </p:cNvSpPr>
          <p:nvPr>
            <p:ph type="title"/>
          </p:nvPr>
        </p:nvSpPr>
        <p:spPr>
          <a:xfrm>
            <a:off x="1484308" y="210393"/>
            <a:ext cx="10018715" cy="1359462"/>
          </a:xfrm>
        </p:spPr>
        <p:txBody>
          <a:bodyPr/>
          <a:lstStyle/>
          <a:p>
            <a:pPr lvl="0"/>
            <a:r>
              <a:rPr lang="en-US" dirty="0"/>
              <a:t>Perspective Defined </a:t>
            </a:r>
          </a:p>
        </p:txBody>
      </p:sp>
      <p:sp>
        <p:nvSpPr>
          <p:cNvPr id="3" name="Content Placeholder 2">
            <a:extLst>
              <a:ext uri="{FF2B5EF4-FFF2-40B4-BE49-F238E27FC236}">
                <a16:creationId xmlns:a16="http://schemas.microsoft.com/office/drawing/2014/main" id="{4818199B-4AC7-C932-CA37-833CE9690534}"/>
              </a:ext>
            </a:extLst>
          </p:cNvPr>
          <p:cNvSpPr txBox="1">
            <a:spLocks noGrp="1"/>
          </p:cNvSpPr>
          <p:nvPr>
            <p:ph idx="1"/>
          </p:nvPr>
        </p:nvSpPr>
        <p:spPr>
          <a:xfrm>
            <a:off x="1484308" y="2184850"/>
            <a:ext cx="10018715" cy="4580091"/>
          </a:xfrm>
        </p:spPr>
        <p:txBody>
          <a:bodyPr>
            <a:normAutofit/>
          </a:bodyPr>
          <a:lstStyle/>
          <a:p>
            <a:pPr lvl="0"/>
            <a:r>
              <a:rPr lang="en-US" sz="2800" dirty="0"/>
              <a:t>The lens through which we interpret and assign meaning to the information gathered through perception </a:t>
            </a:r>
          </a:p>
          <a:p>
            <a:pPr lvl="0"/>
            <a:r>
              <a:rPr lang="en-US" sz="2800" dirty="0"/>
              <a:t>Unique point of view , shaped by our life experiences, beliefs, values, and emotions</a:t>
            </a:r>
          </a:p>
          <a:p>
            <a:pPr lvl="0"/>
            <a:r>
              <a:rPr lang="en-US" sz="2800" dirty="0"/>
              <a:t>A particular attitude toward or way of regarding something </a:t>
            </a:r>
          </a:p>
          <a:p>
            <a:r>
              <a:rPr lang="en-US" sz="2800" dirty="0"/>
              <a:t>To put something in perspective we clarify, appraise, or assess the true value, importance, or significance of something</a:t>
            </a:r>
          </a:p>
          <a:p>
            <a:pPr marL="0" lvl="0" indent="0">
              <a:buNone/>
            </a:pPr>
            <a:endParaRPr lang="en-US" dirty="0"/>
          </a:p>
          <a:p>
            <a:pPr lvl="0"/>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3A4F-FCE7-B419-ED05-18FC377C74AC}"/>
              </a:ext>
            </a:extLst>
          </p:cNvPr>
          <p:cNvSpPr txBox="1">
            <a:spLocks noGrp="1"/>
          </p:cNvSpPr>
          <p:nvPr>
            <p:ph type="title"/>
          </p:nvPr>
        </p:nvSpPr>
        <p:spPr/>
        <p:txBody>
          <a:bodyPr/>
          <a:lstStyle/>
          <a:p>
            <a:endParaRPr lang="en-US" dirty="0"/>
          </a:p>
        </p:txBody>
      </p:sp>
      <p:pic>
        <p:nvPicPr>
          <p:cNvPr id="3" name="Content Placeholder 10">
            <a:extLst>
              <a:ext uri="{FF2B5EF4-FFF2-40B4-BE49-F238E27FC236}">
                <a16:creationId xmlns:a16="http://schemas.microsoft.com/office/drawing/2014/main" id="{7C06D561-69BA-FF4D-A92C-E78101D63270}"/>
              </a:ext>
            </a:extLst>
          </p:cNvPr>
          <p:cNvPicPr>
            <a:picLocks noGrp="1" noChangeAspect="1"/>
          </p:cNvPicPr>
          <p:nvPr>
            <p:ph idx="1"/>
          </p:nvPr>
        </p:nvPicPr>
        <p:blipFill>
          <a:blip r:embed="rId3"/>
          <a:stretch>
            <a:fillRect/>
          </a:stretch>
        </p:blipFill>
        <p:spPr>
          <a:xfrm>
            <a:off x="3509357" y="2667003"/>
            <a:ext cx="5968617" cy="312420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5D7A-C4F5-56F9-5CEA-3EC2C43DC21F}"/>
              </a:ext>
            </a:extLst>
          </p:cNvPr>
          <p:cNvSpPr>
            <a:spLocks noGrp="1"/>
          </p:cNvSpPr>
          <p:nvPr>
            <p:ph type="title"/>
          </p:nvPr>
        </p:nvSpPr>
        <p:spPr>
          <a:xfrm>
            <a:off x="1484308" y="356051"/>
            <a:ext cx="10018715" cy="1440382"/>
          </a:xfrm>
        </p:spPr>
        <p:txBody>
          <a:bodyPr/>
          <a:lstStyle/>
          <a:p>
            <a:r>
              <a:rPr lang="en-US" dirty="0"/>
              <a:t>Perception vs. Perspective </a:t>
            </a:r>
          </a:p>
        </p:txBody>
      </p:sp>
      <p:sp>
        <p:nvSpPr>
          <p:cNvPr id="3" name="Content Placeholder 2">
            <a:extLst>
              <a:ext uri="{FF2B5EF4-FFF2-40B4-BE49-F238E27FC236}">
                <a16:creationId xmlns:a16="http://schemas.microsoft.com/office/drawing/2014/main" id="{540984E4-2A46-2E42-F396-0EB948436D9D}"/>
              </a:ext>
            </a:extLst>
          </p:cNvPr>
          <p:cNvSpPr>
            <a:spLocks noGrp="1"/>
          </p:cNvSpPr>
          <p:nvPr>
            <p:ph idx="1"/>
          </p:nvPr>
        </p:nvSpPr>
        <p:spPr/>
        <p:txBody>
          <a:bodyPr>
            <a:noAutofit/>
          </a:bodyPr>
          <a:lstStyle/>
          <a:p>
            <a:r>
              <a:rPr lang="en-US" sz="2800" dirty="0"/>
              <a:t>Perception lays the foundation for perspective </a:t>
            </a:r>
          </a:p>
          <a:p>
            <a:r>
              <a:rPr lang="en-US" sz="2800" dirty="0"/>
              <a:t>Something you can infer from using the senses (sight, sound, taste, smell, touch)</a:t>
            </a:r>
          </a:p>
          <a:p>
            <a:r>
              <a:rPr lang="en-US" sz="2800" dirty="0"/>
              <a:t>Perspective is how we look at the world after reflecting on our perception</a:t>
            </a:r>
          </a:p>
          <a:p>
            <a:r>
              <a:rPr lang="en-US" sz="2800" dirty="0"/>
              <a:t>Perceptions influence perspective, and they may or may not be accurate </a:t>
            </a:r>
          </a:p>
        </p:txBody>
      </p:sp>
    </p:spTree>
    <p:extLst>
      <p:ext uri="{BB962C8B-B14F-4D97-AF65-F5344CB8AC3E}">
        <p14:creationId xmlns:p14="http://schemas.microsoft.com/office/powerpoint/2010/main" val="297536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45">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36C5747-5B5A-F439-4F53-6954D8E98600}"/>
              </a:ext>
            </a:extLst>
          </p:cNvPr>
          <p:cNvPicPr>
            <a:picLocks noChangeAspect="1"/>
          </p:cNvPicPr>
          <p:nvPr/>
        </p:nvPicPr>
        <p:blipFill>
          <a:blip r:embed="rId3"/>
          <a:stretch>
            <a:fillRect/>
          </a:stretch>
        </p:blipFill>
        <p:spPr>
          <a:xfrm>
            <a:off x="3444243" y="307494"/>
            <a:ext cx="6654619" cy="6117582"/>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4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9CD3-0C3E-DA03-7C33-22EDEF91C5B5}"/>
              </a:ext>
            </a:extLst>
          </p:cNvPr>
          <p:cNvSpPr txBox="1">
            <a:spLocks noGrp="1"/>
          </p:cNvSpPr>
          <p:nvPr>
            <p:ph type="title"/>
          </p:nvPr>
        </p:nvSpPr>
        <p:spPr>
          <a:xfrm>
            <a:off x="1484308" y="291314"/>
            <a:ext cx="10018715" cy="1755971"/>
          </a:xfrm>
        </p:spPr>
        <p:txBody>
          <a:bodyPr/>
          <a:lstStyle/>
          <a:p>
            <a:pPr lvl="0"/>
            <a:r>
              <a:rPr lang="en-US" dirty="0"/>
              <a:t>The Power of Perspective Taking </a:t>
            </a:r>
          </a:p>
        </p:txBody>
      </p:sp>
      <p:sp>
        <p:nvSpPr>
          <p:cNvPr id="3" name="Content Placeholder 2">
            <a:extLst>
              <a:ext uri="{FF2B5EF4-FFF2-40B4-BE49-F238E27FC236}">
                <a16:creationId xmlns:a16="http://schemas.microsoft.com/office/drawing/2014/main" id="{62531925-0302-DA14-3263-879805AE47B4}"/>
              </a:ext>
            </a:extLst>
          </p:cNvPr>
          <p:cNvSpPr txBox="1">
            <a:spLocks noGrp="1"/>
          </p:cNvSpPr>
          <p:nvPr>
            <p:ph idx="1"/>
          </p:nvPr>
        </p:nvSpPr>
        <p:spPr>
          <a:xfrm>
            <a:off x="1484308" y="1901629"/>
            <a:ext cx="10018715" cy="3730428"/>
          </a:xfrm>
        </p:spPr>
        <p:txBody>
          <a:bodyPr>
            <a:normAutofit/>
          </a:bodyPr>
          <a:lstStyle/>
          <a:p>
            <a:pPr lvl="0"/>
            <a:r>
              <a:rPr lang="en-US" sz="2800" dirty="0"/>
              <a:t>The ability to take on someone else’s point of view </a:t>
            </a:r>
          </a:p>
          <a:p>
            <a:pPr lvl="0"/>
            <a:r>
              <a:rPr lang="en-US" sz="2800" dirty="0"/>
              <a:t>The act of perceiving a situation or understanding a concept from an alternative point of view such as that of another individual</a:t>
            </a:r>
          </a:p>
          <a:p>
            <a:pPr lvl="0"/>
            <a:r>
              <a:rPr lang="en-US" sz="2800" dirty="0"/>
              <a:t>Powerful tool to expand our own perspective by learning from the way others see life </a:t>
            </a:r>
          </a:p>
        </p:txBody>
      </p:sp>
    </p:spTree>
  </p:cSld>
  <p:clrMapOvr>
    <a:masterClrMapping/>
  </p:clrMapOvr>
</p:sld>
</file>

<file path=ppt/theme/theme1.xml><?xml version="1.0" encoding="utf-8"?>
<a:theme xmlns:a="http://schemas.openxmlformats.org/drawingml/2006/main" name="Paralla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2470</TotalTime>
  <Words>1183</Words>
  <Application>Microsoft Office PowerPoint</Application>
  <PresentationFormat>Widescreen</PresentationFormat>
  <Paragraphs>163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Corbel</vt:lpstr>
      <vt:lpstr>Frank Ruhl Libre Medium</vt:lpstr>
      <vt:lpstr>Parallax</vt:lpstr>
      <vt:lpstr>The Power of Perspective</vt:lpstr>
      <vt:lpstr>Learning Objectives</vt:lpstr>
      <vt:lpstr>Resilience</vt:lpstr>
      <vt:lpstr>What Makes Perspective a Building Block</vt:lpstr>
      <vt:lpstr>Perspective Defined </vt:lpstr>
      <vt:lpstr>PowerPoint Presentation</vt:lpstr>
      <vt:lpstr>Perception vs. Perspective </vt:lpstr>
      <vt:lpstr>PowerPoint Presentation</vt:lpstr>
      <vt:lpstr>The Power of Perspective Taking </vt:lpstr>
      <vt:lpstr>Benefits of Perspective Taking </vt:lpstr>
      <vt:lpstr>Why Is It So Hard to Keep a Healthy Perspective</vt:lpstr>
      <vt:lpstr>Improving Perspective </vt:lpstr>
      <vt:lpstr>Shifting Perspective </vt:lpstr>
      <vt:lpstr>Gaining/Regaining Perspective </vt:lpstr>
      <vt:lpstr>Invitation to Possibility Land  </vt:lpstr>
      <vt:lpstr>Strength Based Approaches </vt:lpstr>
      <vt:lpstr>Strengths Based Assessment   </vt:lpstr>
      <vt:lpstr>Benefits of Gratitude </vt:lpstr>
      <vt:lpstr>Curiosity </vt:lpstr>
      <vt:lpstr>Three Primary Perceptual Positions</vt:lpstr>
      <vt:lpstr>Equanimity – Balance of Mind (Hanson)</vt:lpstr>
      <vt:lpstr>Scuba Metaphor for Practicing Resilience</vt:lpstr>
      <vt:lpstr>“Joe Heller”  </vt:lpstr>
      <vt:lpstr>Bibliography </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Perspective</dc:title>
  <dc:creator>Steve Minick</dc:creator>
  <cp:lastModifiedBy>Steve Minick</cp:lastModifiedBy>
  <cp:revision>45</cp:revision>
  <cp:lastPrinted>2024-02-29T00:23:00Z</cp:lastPrinted>
  <dcterms:created xsi:type="dcterms:W3CDTF">2024-01-26T21:25:14Z</dcterms:created>
  <dcterms:modified xsi:type="dcterms:W3CDTF">2024-03-06T21:46:50Z</dcterms:modified>
</cp:coreProperties>
</file>